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67" r:id="rId2"/>
  </p:sldIdLst>
  <p:sldSz cx="9144000" cy="6858000" type="screen4x3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1pPr>
    <a:lvl2pPr marL="0" marR="0" indent="457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2pPr>
    <a:lvl3pPr marL="0" marR="0" indent="914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3pPr>
    <a:lvl4pPr marL="0" marR="0" indent="1371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4pPr>
    <a:lvl5pPr marL="0" marR="0" indent="18288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5pPr>
    <a:lvl6pPr marL="0" marR="0" indent="22860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6pPr>
    <a:lvl7pPr marL="0" marR="0" indent="2743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7pPr>
    <a:lvl8pPr marL="0" marR="0" indent="3200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8pPr>
    <a:lvl9pPr marL="0" marR="0" indent="3657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FD7E7"/>
          </a:solidFill>
        </a:fill>
      </a:tcStyle>
    </a:wholeTbl>
    <a:band2H>
      <a:tcTxStyle/>
      <a:tcStyle>
        <a:tcBdr/>
        <a:fill>
          <a:solidFill>
            <a:srgbClr val="E8ECF4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EE7D0"/>
          </a:solidFill>
        </a:fill>
      </a:tcStyle>
    </a:wholeTbl>
    <a:band2H>
      <a:tcTxStyle/>
      <a:tcStyle>
        <a:tcBdr/>
        <a:fill>
          <a:solidFill>
            <a:srgbClr val="EFF3E9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CDCCE"/>
          </a:solidFill>
        </a:fill>
      </a:tcStyle>
    </a:wholeTbl>
    <a:band2H>
      <a:tcTxStyle/>
      <a:tcStyle>
        <a:tcBdr/>
        <a:fill>
          <a:solidFill>
            <a:srgbClr val="FDEEE8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753"/>
    <p:restoredTop sz="94696"/>
  </p:normalViewPr>
  <p:slideViewPr>
    <p:cSldViewPr snapToGrid="0">
      <p:cViewPr>
        <p:scale>
          <a:sx n="90" d="100"/>
          <a:sy n="90" d="100"/>
        </p:scale>
        <p:origin x="-2340" y="-55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5" name="Shape 415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16" name="Shape 416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978415195"/>
      </p:ext>
    </p:extLst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j-lt"/>
        <a:ea typeface="+mj-ea"/>
        <a:cs typeface="+mj-cs"/>
        <a:sym typeface="Calibri"/>
      </a:defRPr>
    </a:lvl1pPr>
    <a:lvl2pPr indent="228600" latinLnBrk="0">
      <a:defRPr sz="1200">
        <a:latin typeface="+mj-lt"/>
        <a:ea typeface="+mj-ea"/>
        <a:cs typeface="+mj-cs"/>
        <a:sym typeface="Calibri"/>
      </a:defRPr>
    </a:lvl2pPr>
    <a:lvl3pPr indent="457200" latinLnBrk="0">
      <a:defRPr sz="1200">
        <a:latin typeface="+mj-lt"/>
        <a:ea typeface="+mj-ea"/>
        <a:cs typeface="+mj-cs"/>
        <a:sym typeface="Calibri"/>
      </a:defRPr>
    </a:lvl3pPr>
    <a:lvl4pPr indent="685800" latinLnBrk="0">
      <a:defRPr sz="1200">
        <a:latin typeface="+mj-lt"/>
        <a:ea typeface="+mj-ea"/>
        <a:cs typeface="+mj-cs"/>
        <a:sym typeface="Calibri"/>
      </a:defRPr>
    </a:lvl4pPr>
    <a:lvl5pPr indent="914400" latinLnBrk="0">
      <a:defRPr sz="1200">
        <a:latin typeface="+mj-lt"/>
        <a:ea typeface="+mj-ea"/>
        <a:cs typeface="+mj-cs"/>
        <a:sym typeface="Calibri"/>
      </a:defRPr>
    </a:lvl5pPr>
    <a:lvl6pPr indent="1143000" latinLnBrk="0">
      <a:defRPr sz="1200">
        <a:latin typeface="+mj-lt"/>
        <a:ea typeface="+mj-ea"/>
        <a:cs typeface="+mj-cs"/>
        <a:sym typeface="Calibri"/>
      </a:defRPr>
    </a:lvl6pPr>
    <a:lvl7pPr indent="1371600" latinLnBrk="0">
      <a:defRPr sz="1200">
        <a:latin typeface="+mj-lt"/>
        <a:ea typeface="+mj-ea"/>
        <a:cs typeface="+mj-cs"/>
        <a:sym typeface="Calibri"/>
      </a:defRPr>
    </a:lvl7pPr>
    <a:lvl8pPr indent="1600200" latinLnBrk="0">
      <a:defRPr sz="1200">
        <a:latin typeface="+mj-lt"/>
        <a:ea typeface="+mj-ea"/>
        <a:cs typeface="+mj-cs"/>
        <a:sym typeface="Calibri"/>
      </a:defRPr>
    </a:lvl8pPr>
    <a:lvl9pPr indent="1828800" latinLnBrk="0">
      <a:defRPr sz="1200">
        <a:latin typeface="+mj-lt"/>
        <a:ea typeface="+mj-ea"/>
        <a:cs typeface="+mj-cs"/>
        <a:sym typeface="Calibri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722312" y="4406900"/>
            <a:ext cx="7772401" cy="1362075"/>
          </a:xfrm>
          <a:prstGeom prst="rect">
            <a:avLst/>
          </a:prstGeom>
        </p:spPr>
        <p:txBody>
          <a:bodyPr/>
          <a:lstStyle>
            <a:lvl1pPr algn="l">
              <a:defRPr sz="4000" b="1" cap="all"/>
            </a:lvl1pPr>
          </a:lstStyle>
          <a:p>
            <a:r>
              <a:t>Текст заголовка</a:t>
            </a:r>
          </a:p>
        </p:txBody>
      </p:sp>
      <p:sp>
        <p:nvSpPr>
          <p:cNvPr id="29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722312" y="2906713"/>
            <a:ext cx="7772401" cy="1500188"/>
          </a:xfrm>
          <a:prstGeom prst="rect">
            <a:avLst/>
          </a:prstGeom>
        </p:spPr>
        <p:txBody>
          <a:bodyPr anchor="b"/>
          <a:lstStyle>
            <a:lvl1pPr marL="0" indent="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1pPr>
            <a:lvl2pPr marL="0" indent="45720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2pPr>
            <a:lvl3pPr marL="0" indent="91440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3pPr>
            <a:lvl4pPr marL="0" indent="137160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4pPr>
            <a:lvl5pPr marL="0" indent="182880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31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pic>
        <p:nvPicPr>
          <p:cNvPr id="3" name="Изображение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471" y="406641"/>
            <a:ext cx="1466851" cy="427331"/>
          </a:xfrm>
          <a:prstGeom prst="rect">
            <a:avLst/>
          </a:prstGeom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pic>
        <p:nvPicPr>
          <p:cNvPr id="4" name="Изображение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471" y="406641"/>
            <a:ext cx="1466851" cy="427331"/>
          </a:xfrm>
          <a:prstGeom prst="rect">
            <a:avLst/>
          </a:prstGeom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pic>
        <p:nvPicPr>
          <p:cNvPr id="4" name="Изображение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471" y="406641"/>
            <a:ext cx="1466851" cy="427331"/>
          </a:xfrm>
          <a:prstGeom prst="rect">
            <a:avLst/>
          </a:prstGeom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pic>
        <p:nvPicPr>
          <p:cNvPr id="4" name="Изображение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471" y="406641"/>
            <a:ext cx="1466851" cy="427331"/>
          </a:xfrm>
          <a:prstGeom prst="rect">
            <a:avLst/>
          </a:prstGeom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pic>
        <p:nvPicPr>
          <p:cNvPr id="4" name="Изображение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471" y="406641"/>
            <a:ext cx="1466851" cy="427331"/>
          </a:xfrm>
          <a:prstGeom prst="rect">
            <a:avLst/>
          </a:prstGeom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pic>
        <p:nvPicPr>
          <p:cNvPr id="4" name="Изображение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471" y="406641"/>
            <a:ext cx="1466851" cy="427331"/>
          </a:xfrm>
          <a:prstGeom prst="rect">
            <a:avLst/>
          </a:prstGeom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pic>
        <p:nvPicPr>
          <p:cNvPr id="4" name="Изображение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471" y="406641"/>
            <a:ext cx="1466851" cy="427331"/>
          </a:xfrm>
          <a:prstGeom prst="rect">
            <a:avLst/>
          </a:prstGeom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 anchor="ctr"/>
          <a:lstStyle/>
          <a:p>
            <a:r>
              <a:t>Текст заголовка</a:t>
            </a:r>
          </a:p>
        </p:txBody>
      </p:sp>
      <p:sp>
        <p:nvSpPr>
          <p:cNvPr id="87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>
                <a:solidFill>
                  <a:srgbClr val="888888"/>
                </a:solidFill>
              </a:defRPr>
            </a:lvl1pPr>
            <a:lvl2pPr marL="0" indent="457200" algn="ctr">
              <a:buSzTx/>
              <a:buFontTx/>
              <a:buNone/>
              <a:defRPr>
                <a:solidFill>
                  <a:srgbClr val="888888"/>
                </a:solidFill>
              </a:defRPr>
            </a:lvl2pPr>
            <a:lvl3pPr marL="0" indent="914400" algn="ctr">
              <a:buSzTx/>
              <a:buFontTx/>
              <a:buNone/>
              <a:defRPr>
                <a:solidFill>
                  <a:srgbClr val="888888"/>
                </a:solidFill>
              </a:defRPr>
            </a:lvl3pPr>
            <a:lvl4pPr marL="0" indent="1371600" algn="ctr">
              <a:buSzTx/>
              <a:buFontTx/>
              <a:buNone/>
              <a:defRPr>
                <a:solidFill>
                  <a:srgbClr val="888888"/>
                </a:solidFill>
              </a:defRPr>
            </a:lvl4pPr>
            <a:lvl5pPr marL="0" indent="1828800" algn="ctr">
              <a:buSzTx/>
              <a:buFontTx/>
              <a:buNone/>
              <a:defRPr>
                <a:solidFill>
                  <a:srgbClr val="888888"/>
                </a:solidFill>
              </a:defRP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88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</p:spPr>
        <p:txBody>
          <a:bodyPr anchor="ctr"/>
          <a:lstStyle>
            <a:lvl1pPr algn="r">
              <a:defRPr sz="1200">
                <a:solidFill>
                  <a:srgbClr val="888888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Текст заголовка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anchor="ctr"/>
          <a:lstStyle/>
          <a:p>
            <a:r>
              <a:t>Текст заголовка</a:t>
            </a:r>
          </a:p>
        </p:txBody>
      </p:sp>
      <p:sp>
        <p:nvSpPr>
          <p:cNvPr id="96" name="Уровень текста 1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97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</p:spPr>
        <p:txBody>
          <a:bodyPr anchor="ctr"/>
          <a:lstStyle>
            <a:lvl1pPr algn="r">
              <a:defRPr sz="1200">
                <a:solidFill>
                  <a:srgbClr val="888888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Текст заголовка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anchor="ctr"/>
          <a:lstStyle/>
          <a:p>
            <a:r>
              <a:t>Текст заголовка</a:t>
            </a:r>
          </a:p>
        </p:txBody>
      </p:sp>
      <p:sp>
        <p:nvSpPr>
          <p:cNvPr id="114" name="Уровень текста 1…"/>
          <p:cNvSpPr txBox="1"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spcBef>
                <a:spcPts val="600"/>
              </a:spcBef>
              <a:defRPr sz="2800"/>
            </a:lvl1pPr>
            <a:lvl2pPr marL="790575" indent="-333375">
              <a:spcBef>
                <a:spcPts val="600"/>
              </a:spcBef>
              <a:defRPr sz="2800"/>
            </a:lvl2pPr>
            <a:lvl3pPr marL="1234439" indent="-320039">
              <a:spcBef>
                <a:spcPts val="600"/>
              </a:spcBef>
              <a:defRPr sz="2800"/>
            </a:lvl3pPr>
            <a:lvl4pPr marL="1727200" indent="-355600">
              <a:spcBef>
                <a:spcPts val="600"/>
              </a:spcBef>
              <a:defRPr sz="2800"/>
            </a:lvl4pPr>
            <a:lvl5pPr marL="2184400" indent="-355600">
              <a:spcBef>
                <a:spcPts val="600"/>
              </a:spcBef>
              <a:defRPr sz="28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15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</p:spPr>
        <p:txBody>
          <a:bodyPr anchor="ctr"/>
          <a:lstStyle>
            <a:lvl1pPr algn="r">
              <a:defRPr sz="1200">
                <a:solidFill>
                  <a:srgbClr val="888888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Текст заголовка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anchor="ctr"/>
          <a:lstStyle/>
          <a:p>
            <a:r>
              <a:t>Текст заголовка</a:t>
            </a:r>
          </a:p>
        </p:txBody>
      </p:sp>
      <p:sp>
        <p:nvSpPr>
          <p:cNvPr id="123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457200" y="1535112"/>
            <a:ext cx="4040188" cy="639763"/>
          </a:xfrm>
          <a:prstGeom prst="rect">
            <a:avLst/>
          </a:prstGeom>
        </p:spPr>
        <p:txBody>
          <a:bodyPr anchor="b"/>
          <a:lstStyle>
            <a:lvl1pPr marL="0" indent="0">
              <a:spcBef>
                <a:spcPts val="500"/>
              </a:spcBef>
              <a:buSzTx/>
              <a:buFontTx/>
              <a:buNone/>
              <a:defRPr sz="2400" b="1"/>
            </a:lvl1pPr>
            <a:lvl2pPr marL="0" indent="457200">
              <a:spcBef>
                <a:spcPts val="500"/>
              </a:spcBef>
              <a:buSzTx/>
              <a:buFontTx/>
              <a:buNone/>
              <a:defRPr sz="2400" b="1"/>
            </a:lvl2pPr>
            <a:lvl3pPr marL="0" indent="914400">
              <a:spcBef>
                <a:spcPts val="500"/>
              </a:spcBef>
              <a:buSzTx/>
              <a:buFontTx/>
              <a:buNone/>
              <a:defRPr sz="2400" b="1"/>
            </a:lvl3pPr>
            <a:lvl4pPr marL="0" indent="1371600">
              <a:spcBef>
                <a:spcPts val="500"/>
              </a:spcBef>
              <a:buSzTx/>
              <a:buFontTx/>
              <a:buNone/>
              <a:defRPr sz="2400" b="1"/>
            </a:lvl4pPr>
            <a:lvl5pPr marL="0" indent="1828800">
              <a:spcBef>
                <a:spcPts val="500"/>
              </a:spcBef>
              <a:buSzTx/>
              <a:buFontTx/>
              <a:buNone/>
              <a:defRPr sz="2400" b="1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24" name="Текст 4"/>
          <p:cNvSpPr>
            <a:spLocks noGrp="1"/>
          </p:cNvSpPr>
          <p:nvPr>
            <p:ph type="body" sz="quarter" idx="13"/>
          </p:nvPr>
        </p:nvSpPr>
        <p:spPr>
          <a:xfrm>
            <a:off x="4645025" y="1535112"/>
            <a:ext cx="4041775" cy="639763"/>
          </a:xfrm>
          <a:prstGeom prst="rect">
            <a:avLst/>
          </a:prstGeom>
        </p:spPr>
        <p:txBody>
          <a:bodyPr anchor="b"/>
          <a:lstStyle/>
          <a:p>
            <a:pPr marL="0" indent="0">
              <a:spcBef>
                <a:spcPts val="500"/>
              </a:spcBef>
              <a:buSzTx/>
              <a:buFontTx/>
              <a:buNone/>
              <a:defRPr sz="2400" b="1"/>
            </a:pPr>
            <a:endParaRPr/>
          </a:p>
        </p:txBody>
      </p:sp>
      <p:sp>
        <p:nvSpPr>
          <p:cNvPr id="125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</p:spPr>
        <p:txBody>
          <a:bodyPr anchor="ctr"/>
          <a:lstStyle>
            <a:lvl1pPr algn="r">
              <a:defRPr sz="1200">
                <a:solidFill>
                  <a:srgbClr val="888888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Текст заголовка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anchor="ctr"/>
          <a:lstStyle/>
          <a:p>
            <a:r>
              <a:t>Текст заголовка</a:t>
            </a:r>
          </a:p>
        </p:txBody>
      </p:sp>
      <p:sp>
        <p:nvSpPr>
          <p:cNvPr id="133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</p:spPr>
        <p:txBody>
          <a:bodyPr anchor="ctr"/>
          <a:lstStyle>
            <a:lvl1pPr algn="r">
              <a:defRPr sz="1200">
                <a:solidFill>
                  <a:srgbClr val="888888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</p:spPr>
        <p:txBody>
          <a:bodyPr anchor="ctr"/>
          <a:lstStyle>
            <a:lvl1pPr algn="r">
              <a:defRPr sz="1200">
                <a:solidFill>
                  <a:srgbClr val="888888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4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t>Текст заголовка</a:t>
            </a:r>
          </a:p>
        </p:txBody>
      </p:sp>
      <p:sp>
        <p:nvSpPr>
          <p:cNvPr id="148" name="Уровень текста 1…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49" name="Текст 3"/>
          <p:cNvSpPr>
            <a:spLocks noGrp="1"/>
          </p:cNvSpPr>
          <p:nvPr>
            <p:ph type="body" sz="half" idx="13"/>
          </p:nvPr>
        </p:nvSpPr>
        <p:spPr>
          <a:xfrm>
            <a:off x="457199" y="1435100"/>
            <a:ext cx="3008315" cy="4691063"/>
          </a:xfrm>
          <a:prstGeom prst="rect">
            <a:avLst/>
          </a:prstGeom>
        </p:spPr>
        <p:txBody>
          <a:bodyPr/>
          <a:lstStyle/>
          <a:p>
            <a:pPr marL="0" indent="0">
              <a:spcBef>
                <a:spcPts val="300"/>
              </a:spcBef>
              <a:buSzTx/>
              <a:buFontTx/>
              <a:buNone/>
              <a:defRPr sz="1400"/>
            </a:pPr>
            <a:endParaRPr/>
          </a:p>
        </p:txBody>
      </p:sp>
      <p:sp>
        <p:nvSpPr>
          <p:cNvPr id="150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</p:spPr>
        <p:txBody>
          <a:bodyPr anchor="ctr"/>
          <a:lstStyle>
            <a:lvl1pPr algn="r">
              <a:defRPr sz="1200">
                <a:solidFill>
                  <a:srgbClr val="888888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1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t>Текст заголовка</a:t>
            </a:r>
          </a:p>
        </p:txBody>
      </p:sp>
      <p:sp>
        <p:nvSpPr>
          <p:cNvPr id="158" name="Рисунок 2"/>
          <p:cNvSpPr>
            <a:spLocks noGrp="1"/>
          </p:cNvSpPr>
          <p:nvPr>
            <p:ph type="pic" sz="half" idx="13"/>
          </p:nvPr>
        </p:nvSpPr>
        <p:spPr>
          <a:xfrm>
            <a:off x="1792288" y="612775"/>
            <a:ext cx="5486401" cy="4114800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endParaRPr/>
          </a:p>
        </p:txBody>
      </p:sp>
      <p:sp>
        <p:nvSpPr>
          <p:cNvPr id="159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1792288" y="5367337"/>
            <a:ext cx="5486401" cy="804863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300"/>
              </a:spcBef>
              <a:buSzTx/>
              <a:buFontTx/>
              <a:buNone/>
              <a:defRPr sz="1400"/>
            </a:lvl1pPr>
            <a:lvl2pPr marL="0" indent="457200">
              <a:spcBef>
                <a:spcPts val="300"/>
              </a:spcBef>
              <a:buSzTx/>
              <a:buFontTx/>
              <a:buNone/>
              <a:defRPr sz="1400"/>
            </a:lvl2pPr>
            <a:lvl3pPr marL="0" indent="914400">
              <a:spcBef>
                <a:spcPts val="300"/>
              </a:spcBef>
              <a:buSzTx/>
              <a:buFontTx/>
              <a:buNone/>
              <a:defRPr sz="1400"/>
            </a:lvl3pPr>
            <a:lvl4pPr marL="0" indent="1371600">
              <a:spcBef>
                <a:spcPts val="300"/>
              </a:spcBef>
              <a:buSzTx/>
              <a:buFontTx/>
              <a:buNone/>
              <a:defRPr sz="1400"/>
            </a:lvl4pPr>
            <a:lvl5pPr marL="0" indent="1828800">
              <a:spcBef>
                <a:spcPts val="300"/>
              </a:spcBef>
              <a:buSzTx/>
              <a:buFontTx/>
              <a:buNone/>
              <a:defRPr sz="14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60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</p:spPr>
        <p:txBody>
          <a:bodyPr anchor="ctr"/>
          <a:lstStyle>
            <a:lvl1pPr algn="r">
              <a:defRPr sz="1200">
                <a:solidFill>
                  <a:srgbClr val="888888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 anchor="ctr"/>
          <a:lstStyle/>
          <a:p>
            <a:r>
              <a:t>Текст заголовка</a:t>
            </a:r>
          </a:p>
        </p:txBody>
      </p:sp>
      <p:sp>
        <p:nvSpPr>
          <p:cNvPr id="168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>
                <a:solidFill>
                  <a:srgbClr val="888888"/>
                </a:solidFill>
              </a:defRPr>
            </a:lvl1pPr>
            <a:lvl2pPr marL="0" indent="457200" algn="ctr">
              <a:buSzTx/>
              <a:buFontTx/>
              <a:buNone/>
              <a:defRPr>
                <a:solidFill>
                  <a:srgbClr val="888888"/>
                </a:solidFill>
              </a:defRPr>
            </a:lvl2pPr>
            <a:lvl3pPr marL="0" indent="914400" algn="ctr">
              <a:buSzTx/>
              <a:buFontTx/>
              <a:buNone/>
              <a:defRPr>
                <a:solidFill>
                  <a:srgbClr val="888888"/>
                </a:solidFill>
              </a:defRPr>
            </a:lvl3pPr>
            <a:lvl4pPr marL="0" indent="1371600" algn="ctr">
              <a:buSzTx/>
              <a:buFontTx/>
              <a:buNone/>
              <a:defRPr>
                <a:solidFill>
                  <a:srgbClr val="888888"/>
                </a:solidFill>
              </a:defRPr>
            </a:lvl4pPr>
            <a:lvl5pPr marL="0" indent="1828800" algn="ctr">
              <a:buSzTx/>
              <a:buFontTx/>
              <a:buNone/>
              <a:defRPr>
                <a:solidFill>
                  <a:srgbClr val="888888"/>
                </a:solidFill>
              </a:defRP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69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</p:spPr>
        <p:txBody>
          <a:bodyPr anchor="ctr"/>
          <a:lstStyle>
            <a:lvl1pPr algn="r">
              <a:defRPr sz="1200">
                <a:solidFill>
                  <a:srgbClr val="888888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Текст заголовка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anchor="ctr"/>
          <a:lstStyle/>
          <a:p>
            <a:r>
              <a:t>Текст заголовка</a:t>
            </a:r>
          </a:p>
        </p:txBody>
      </p:sp>
      <p:sp>
        <p:nvSpPr>
          <p:cNvPr id="177" name="Уровень текста 1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78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</p:spPr>
        <p:txBody>
          <a:bodyPr anchor="ctr"/>
          <a:lstStyle>
            <a:lvl1pPr algn="r">
              <a:defRPr sz="1200">
                <a:solidFill>
                  <a:srgbClr val="888888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722312" y="4406900"/>
            <a:ext cx="7772401" cy="1362075"/>
          </a:xfrm>
          <a:prstGeom prst="rect">
            <a:avLst/>
          </a:prstGeom>
        </p:spPr>
        <p:txBody>
          <a:bodyPr/>
          <a:lstStyle>
            <a:lvl1pPr algn="l">
              <a:defRPr sz="4000" b="1" cap="all"/>
            </a:lvl1pPr>
          </a:lstStyle>
          <a:p>
            <a:r>
              <a:t>Текст заголовка</a:t>
            </a:r>
          </a:p>
        </p:txBody>
      </p:sp>
      <p:sp>
        <p:nvSpPr>
          <p:cNvPr id="186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722312" y="2906713"/>
            <a:ext cx="7772401" cy="1500188"/>
          </a:xfrm>
          <a:prstGeom prst="rect">
            <a:avLst/>
          </a:prstGeom>
        </p:spPr>
        <p:txBody>
          <a:bodyPr anchor="b"/>
          <a:lstStyle>
            <a:lvl1pPr marL="0" indent="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1pPr>
            <a:lvl2pPr marL="0" indent="45720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2pPr>
            <a:lvl3pPr marL="0" indent="91440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3pPr>
            <a:lvl4pPr marL="0" indent="137160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4pPr>
            <a:lvl5pPr marL="0" indent="182880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87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</p:spPr>
        <p:txBody>
          <a:bodyPr anchor="ctr"/>
          <a:lstStyle>
            <a:lvl1pPr algn="r">
              <a:defRPr sz="1200">
                <a:solidFill>
                  <a:srgbClr val="888888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Текст заголовка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anchor="ctr"/>
          <a:lstStyle/>
          <a:p>
            <a:r>
              <a:t>Текст заголовка</a:t>
            </a:r>
          </a:p>
        </p:txBody>
      </p:sp>
      <p:sp>
        <p:nvSpPr>
          <p:cNvPr id="195" name="Уровень текста 1…"/>
          <p:cNvSpPr txBox="1"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spcBef>
                <a:spcPts val="600"/>
              </a:spcBef>
              <a:defRPr sz="2800"/>
            </a:lvl1pPr>
            <a:lvl2pPr marL="790575" indent="-333375">
              <a:spcBef>
                <a:spcPts val="600"/>
              </a:spcBef>
              <a:defRPr sz="2800"/>
            </a:lvl2pPr>
            <a:lvl3pPr marL="1234439" indent="-320039">
              <a:spcBef>
                <a:spcPts val="600"/>
              </a:spcBef>
              <a:defRPr sz="2800"/>
            </a:lvl3pPr>
            <a:lvl4pPr marL="1727200" indent="-355600">
              <a:spcBef>
                <a:spcPts val="600"/>
              </a:spcBef>
              <a:defRPr sz="2800"/>
            </a:lvl4pPr>
            <a:lvl5pPr marL="2184400" indent="-355600">
              <a:spcBef>
                <a:spcPts val="600"/>
              </a:spcBef>
              <a:defRPr sz="28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96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</p:spPr>
        <p:txBody>
          <a:bodyPr anchor="ctr"/>
          <a:lstStyle>
            <a:lvl1pPr algn="r">
              <a:defRPr sz="1200">
                <a:solidFill>
                  <a:srgbClr val="888888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Текст заголовка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anchor="ctr"/>
          <a:lstStyle/>
          <a:p>
            <a:r>
              <a:t>Текст заголовка</a:t>
            </a:r>
          </a:p>
        </p:txBody>
      </p:sp>
      <p:sp>
        <p:nvSpPr>
          <p:cNvPr id="204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457200" y="1535112"/>
            <a:ext cx="4040188" cy="639763"/>
          </a:xfrm>
          <a:prstGeom prst="rect">
            <a:avLst/>
          </a:prstGeom>
        </p:spPr>
        <p:txBody>
          <a:bodyPr anchor="b"/>
          <a:lstStyle>
            <a:lvl1pPr marL="0" indent="0">
              <a:spcBef>
                <a:spcPts val="500"/>
              </a:spcBef>
              <a:buSzTx/>
              <a:buFontTx/>
              <a:buNone/>
              <a:defRPr sz="2400" b="1"/>
            </a:lvl1pPr>
            <a:lvl2pPr marL="0" indent="457200">
              <a:spcBef>
                <a:spcPts val="500"/>
              </a:spcBef>
              <a:buSzTx/>
              <a:buFontTx/>
              <a:buNone/>
              <a:defRPr sz="2400" b="1"/>
            </a:lvl2pPr>
            <a:lvl3pPr marL="0" indent="914400">
              <a:spcBef>
                <a:spcPts val="500"/>
              </a:spcBef>
              <a:buSzTx/>
              <a:buFontTx/>
              <a:buNone/>
              <a:defRPr sz="2400" b="1"/>
            </a:lvl3pPr>
            <a:lvl4pPr marL="0" indent="1371600">
              <a:spcBef>
                <a:spcPts val="500"/>
              </a:spcBef>
              <a:buSzTx/>
              <a:buFontTx/>
              <a:buNone/>
              <a:defRPr sz="2400" b="1"/>
            </a:lvl4pPr>
            <a:lvl5pPr marL="0" indent="1828800">
              <a:spcBef>
                <a:spcPts val="500"/>
              </a:spcBef>
              <a:buSzTx/>
              <a:buFontTx/>
              <a:buNone/>
              <a:defRPr sz="2400" b="1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205" name="Текст 4"/>
          <p:cNvSpPr>
            <a:spLocks noGrp="1"/>
          </p:cNvSpPr>
          <p:nvPr>
            <p:ph type="body" sz="quarter" idx="13"/>
          </p:nvPr>
        </p:nvSpPr>
        <p:spPr>
          <a:xfrm>
            <a:off x="4645025" y="1535112"/>
            <a:ext cx="4041775" cy="639763"/>
          </a:xfrm>
          <a:prstGeom prst="rect">
            <a:avLst/>
          </a:prstGeom>
        </p:spPr>
        <p:txBody>
          <a:bodyPr anchor="b"/>
          <a:lstStyle/>
          <a:p>
            <a:pPr marL="0" indent="0">
              <a:spcBef>
                <a:spcPts val="500"/>
              </a:spcBef>
              <a:buSzTx/>
              <a:buFontTx/>
              <a:buNone/>
              <a:defRPr sz="2400" b="1"/>
            </a:pPr>
            <a:endParaRPr/>
          </a:p>
        </p:txBody>
      </p:sp>
      <p:sp>
        <p:nvSpPr>
          <p:cNvPr id="206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</p:spPr>
        <p:txBody>
          <a:bodyPr anchor="ctr"/>
          <a:lstStyle>
            <a:lvl1pPr algn="r">
              <a:defRPr sz="1200">
                <a:solidFill>
                  <a:srgbClr val="888888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Текст заголовка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anchor="ctr"/>
          <a:lstStyle/>
          <a:p>
            <a:r>
              <a:t>Текст заголовка</a:t>
            </a:r>
          </a:p>
        </p:txBody>
      </p:sp>
      <p:sp>
        <p:nvSpPr>
          <p:cNvPr id="214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</p:spPr>
        <p:txBody>
          <a:bodyPr anchor="ctr"/>
          <a:lstStyle>
            <a:lvl1pPr algn="r">
              <a:defRPr sz="1200">
                <a:solidFill>
                  <a:srgbClr val="888888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</p:spPr>
        <p:txBody>
          <a:bodyPr anchor="ctr"/>
          <a:lstStyle>
            <a:lvl1pPr algn="r">
              <a:defRPr sz="1200">
                <a:solidFill>
                  <a:srgbClr val="888888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4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t>Текст заголовка</a:t>
            </a:r>
          </a:p>
        </p:txBody>
      </p:sp>
      <p:sp>
        <p:nvSpPr>
          <p:cNvPr id="229" name="Уровень текста 1…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230" name="Текст 3"/>
          <p:cNvSpPr>
            <a:spLocks noGrp="1"/>
          </p:cNvSpPr>
          <p:nvPr>
            <p:ph type="body" sz="half" idx="13"/>
          </p:nvPr>
        </p:nvSpPr>
        <p:spPr>
          <a:xfrm>
            <a:off x="457199" y="1435100"/>
            <a:ext cx="3008315" cy="4691063"/>
          </a:xfrm>
          <a:prstGeom prst="rect">
            <a:avLst/>
          </a:prstGeom>
        </p:spPr>
        <p:txBody>
          <a:bodyPr/>
          <a:lstStyle/>
          <a:p>
            <a:pPr marL="0" indent="0">
              <a:spcBef>
                <a:spcPts val="300"/>
              </a:spcBef>
              <a:buSzTx/>
              <a:buFontTx/>
              <a:buNone/>
              <a:defRPr sz="1400"/>
            </a:pPr>
            <a:endParaRPr/>
          </a:p>
        </p:txBody>
      </p:sp>
      <p:sp>
        <p:nvSpPr>
          <p:cNvPr id="231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</p:spPr>
        <p:txBody>
          <a:bodyPr anchor="ctr"/>
          <a:lstStyle>
            <a:lvl1pPr algn="r">
              <a:defRPr sz="1200">
                <a:solidFill>
                  <a:srgbClr val="888888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1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t>Текст заголовка</a:t>
            </a:r>
          </a:p>
        </p:txBody>
      </p:sp>
      <p:sp>
        <p:nvSpPr>
          <p:cNvPr id="239" name="Рисунок 2"/>
          <p:cNvSpPr>
            <a:spLocks noGrp="1"/>
          </p:cNvSpPr>
          <p:nvPr>
            <p:ph type="pic" sz="half" idx="13"/>
          </p:nvPr>
        </p:nvSpPr>
        <p:spPr>
          <a:xfrm>
            <a:off x="1792288" y="612775"/>
            <a:ext cx="5486401" cy="4114800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endParaRPr/>
          </a:p>
        </p:txBody>
      </p:sp>
      <p:sp>
        <p:nvSpPr>
          <p:cNvPr id="240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1792288" y="5367337"/>
            <a:ext cx="5486401" cy="804863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300"/>
              </a:spcBef>
              <a:buSzTx/>
              <a:buFontTx/>
              <a:buNone/>
              <a:defRPr sz="1400"/>
            </a:lvl1pPr>
            <a:lvl2pPr marL="0" indent="457200">
              <a:spcBef>
                <a:spcPts val="300"/>
              </a:spcBef>
              <a:buSzTx/>
              <a:buFontTx/>
              <a:buNone/>
              <a:defRPr sz="1400"/>
            </a:lvl2pPr>
            <a:lvl3pPr marL="0" indent="914400">
              <a:spcBef>
                <a:spcPts val="300"/>
              </a:spcBef>
              <a:buSzTx/>
              <a:buFontTx/>
              <a:buNone/>
              <a:defRPr sz="1400"/>
            </a:lvl3pPr>
            <a:lvl4pPr marL="0" indent="1371600">
              <a:spcBef>
                <a:spcPts val="300"/>
              </a:spcBef>
              <a:buSzTx/>
              <a:buFontTx/>
              <a:buNone/>
              <a:defRPr sz="1400"/>
            </a:lvl4pPr>
            <a:lvl5pPr marL="0" indent="1828800">
              <a:spcBef>
                <a:spcPts val="300"/>
              </a:spcBef>
              <a:buSzTx/>
              <a:buFontTx/>
              <a:buNone/>
              <a:defRPr sz="14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241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</p:spPr>
        <p:txBody>
          <a:bodyPr anchor="ctr"/>
          <a:lstStyle>
            <a:lvl1pPr algn="r">
              <a:defRPr sz="1200">
                <a:solidFill>
                  <a:srgbClr val="888888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Прямоугольник 13"/>
          <p:cNvSpPr/>
          <p:nvPr/>
        </p:nvSpPr>
        <p:spPr>
          <a:xfrm>
            <a:off x="0" y="331017"/>
            <a:ext cx="9144000" cy="318273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</p:spPr>
        <p:txBody>
          <a:bodyPr lIns="45719" rIns="45719" anchor="ctr"/>
          <a:lstStyle/>
          <a:p>
            <a:pPr algn="ctr" defTabSz="913885">
              <a:defRPr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249" name="Picture 4" descr="Picture 4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8002579" y="116636"/>
            <a:ext cx="817372" cy="860392"/>
          </a:xfrm>
          <a:prstGeom prst="rect">
            <a:avLst/>
          </a:prstGeom>
          <a:ln w="12700">
            <a:miter lim="400000"/>
          </a:ln>
        </p:spPr>
      </p:pic>
      <p:pic>
        <p:nvPicPr>
          <p:cNvPr id="250" name="Picture 5" descr="Picture 5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245137" y="340182"/>
            <a:ext cx="336919" cy="298879"/>
          </a:xfrm>
          <a:prstGeom prst="rect">
            <a:avLst/>
          </a:prstGeom>
          <a:ln w="12700">
            <a:miter lim="400000"/>
          </a:ln>
        </p:spPr>
      </p:pic>
      <p:sp>
        <p:nvSpPr>
          <p:cNvPr id="251" name="Равнобедренный треугольник 17"/>
          <p:cNvSpPr/>
          <p:nvPr/>
        </p:nvSpPr>
        <p:spPr>
          <a:xfrm rot="5400000">
            <a:off x="120042" y="406432"/>
            <a:ext cx="277263" cy="1297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lnTo>
                  <a:pt x="11171" y="0"/>
                </a:lnTo>
                <a:lnTo>
                  <a:pt x="21600" y="21600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45719" rIns="45719" anchor="ctr"/>
          <a:lstStyle/>
          <a:p>
            <a:pPr algn="ctr" defTabSz="913885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52" name="Равнобедренный треугольник 18"/>
          <p:cNvSpPr/>
          <p:nvPr/>
        </p:nvSpPr>
        <p:spPr>
          <a:xfrm>
            <a:off x="452624" y="510549"/>
            <a:ext cx="277262" cy="1297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lnTo>
                  <a:pt x="11171" y="0"/>
                </a:lnTo>
                <a:lnTo>
                  <a:pt x="21600" y="21600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45719" rIns="45719" anchor="ctr"/>
          <a:lstStyle/>
          <a:p>
            <a:pPr algn="ctr" defTabSz="913885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53" name="Равнобедренный треугольник 19"/>
          <p:cNvSpPr/>
          <p:nvPr/>
        </p:nvSpPr>
        <p:spPr>
          <a:xfrm rot="10800000">
            <a:off x="443102" y="351717"/>
            <a:ext cx="277262" cy="1297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lnTo>
                  <a:pt x="11171" y="0"/>
                </a:lnTo>
                <a:lnTo>
                  <a:pt x="21600" y="21600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45719" rIns="45719" anchor="ctr"/>
          <a:lstStyle/>
          <a:p>
            <a:pPr algn="ctr" defTabSz="913885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54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685800" y="2130433"/>
            <a:ext cx="7772400" cy="1470026"/>
          </a:xfrm>
          <a:prstGeom prst="rect">
            <a:avLst/>
          </a:prstGeom>
        </p:spPr>
        <p:txBody>
          <a:bodyPr lIns="45695" tIns="45695" rIns="45695" bIns="45695"/>
          <a:lstStyle>
            <a:lvl1pPr defTabSz="913885"/>
          </a:lstStyle>
          <a:p>
            <a:r>
              <a:t>Текст заголовка</a:t>
            </a:r>
          </a:p>
        </p:txBody>
      </p:sp>
      <p:sp>
        <p:nvSpPr>
          <p:cNvPr id="255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 lIns="45695" tIns="45695" rIns="45695" bIns="45695"/>
          <a:lstStyle>
            <a:lvl1pPr marL="0" indent="0" algn="ctr" defTabSz="913885">
              <a:buSzTx/>
              <a:buFontTx/>
              <a:buNone/>
              <a:defRPr>
                <a:solidFill>
                  <a:srgbClr val="888888"/>
                </a:solidFill>
              </a:defRPr>
            </a:lvl1pPr>
            <a:lvl2pPr marL="0" indent="456942" algn="ctr" defTabSz="913885">
              <a:buSzTx/>
              <a:buFontTx/>
              <a:buNone/>
              <a:defRPr>
                <a:solidFill>
                  <a:srgbClr val="888888"/>
                </a:solidFill>
              </a:defRPr>
            </a:lvl2pPr>
            <a:lvl3pPr marL="0" indent="913885" algn="ctr" defTabSz="913885">
              <a:buSzTx/>
              <a:buFontTx/>
              <a:buNone/>
              <a:defRPr>
                <a:solidFill>
                  <a:srgbClr val="888888"/>
                </a:solidFill>
              </a:defRPr>
            </a:lvl3pPr>
            <a:lvl4pPr marL="0" indent="1370829" algn="ctr" defTabSz="913885">
              <a:buSzTx/>
              <a:buFontTx/>
              <a:buNone/>
              <a:defRPr>
                <a:solidFill>
                  <a:srgbClr val="888888"/>
                </a:solidFill>
              </a:defRPr>
            </a:lvl4pPr>
            <a:lvl5pPr marL="0" indent="1827771" algn="ctr" defTabSz="913885">
              <a:buSzTx/>
              <a:buFontTx/>
              <a:buNone/>
              <a:defRPr>
                <a:solidFill>
                  <a:srgbClr val="888888"/>
                </a:solidFill>
              </a:defRP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256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8921476" y="333371"/>
            <a:ext cx="263933" cy="269191"/>
          </a:xfrm>
          <a:prstGeom prst="rect">
            <a:avLst/>
          </a:prstGeom>
        </p:spPr>
        <p:txBody>
          <a:bodyPr lIns="45695" tIns="45695" rIns="45695" bIns="45695" anchor="ctr"/>
          <a:lstStyle>
            <a:lvl1pPr algn="r">
              <a:defRPr sz="1200">
                <a:solidFill>
                  <a:srgbClr val="888888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Прямоугольник 13"/>
          <p:cNvSpPr/>
          <p:nvPr/>
        </p:nvSpPr>
        <p:spPr>
          <a:xfrm>
            <a:off x="0" y="331017"/>
            <a:ext cx="9144000" cy="318273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</p:spPr>
        <p:txBody>
          <a:bodyPr lIns="45719" rIns="45719" anchor="ctr"/>
          <a:lstStyle/>
          <a:p>
            <a:pPr algn="ctr" defTabSz="913885">
              <a:defRPr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264" name="Picture 4" descr="Picture 4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8002579" y="116636"/>
            <a:ext cx="817372" cy="860392"/>
          </a:xfrm>
          <a:prstGeom prst="rect">
            <a:avLst/>
          </a:prstGeom>
          <a:ln w="12700">
            <a:miter lim="400000"/>
          </a:ln>
        </p:spPr>
      </p:pic>
      <p:pic>
        <p:nvPicPr>
          <p:cNvPr id="265" name="Picture 5" descr="Picture 5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245137" y="340182"/>
            <a:ext cx="336919" cy="298879"/>
          </a:xfrm>
          <a:prstGeom prst="rect">
            <a:avLst/>
          </a:prstGeom>
          <a:ln w="12700">
            <a:miter lim="400000"/>
          </a:ln>
        </p:spPr>
      </p:pic>
      <p:sp>
        <p:nvSpPr>
          <p:cNvPr id="266" name="Равнобедренный треугольник 17"/>
          <p:cNvSpPr/>
          <p:nvPr/>
        </p:nvSpPr>
        <p:spPr>
          <a:xfrm rot="5400000">
            <a:off x="120042" y="406432"/>
            <a:ext cx="277263" cy="1297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lnTo>
                  <a:pt x="11171" y="0"/>
                </a:lnTo>
                <a:lnTo>
                  <a:pt x="21600" y="21600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45719" rIns="45719" anchor="ctr"/>
          <a:lstStyle/>
          <a:p>
            <a:pPr algn="ctr" defTabSz="913885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67" name="Равнобедренный треугольник 18"/>
          <p:cNvSpPr/>
          <p:nvPr/>
        </p:nvSpPr>
        <p:spPr>
          <a:xfrm>
            <a:off x="452624" y="510549"/>
            <a:ext cx="277262" cy="1297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lnTo>
                  <a:pt x="11171" y="0"/>
                </a:lnTo>
                <a:lnTo>
                  <a:pt x="21600" y="21600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45719" rIns="45719" anchor="ctr"/>
          <a:lstStyle/>
          <a:p>
            <a:pPr algn="ctr" defTabSz="913885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68" name="Равнобедренный треугольник 19"/>
          <p:cNvSpPr/>
          <p:nvPr/>
        </p:nvSpPr>
        <p:spPr>
          <a:xfrm rot="10800000">
            <a:off x="443102" y="351717"/>
            <a:ext cx="277262" cy="1297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lnTo>
                  <a:pt x="11171" y="0"/>
                </a:lnTo>
                <a:lnTo>
                  <a:pt x="21600" y="21600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45719" rIns="45719" anchor="ctr"/>
          <a:lstStyle/>
          <a:p>
            <a:pPr algn="ctr" defTabSz="913885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69" name="Текст заголовка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lIns="45695" tIns="45695" rIns="45695" bIns="45695"/>
          <a:lstStyle>
            <a:lvl1pPr defTabSz="913885"/>
          </a:lstStyle>
          <a:p>
            <a:r>
              <a:t>Текст заголовка</a:t>
            </a:r>
          </a:p>
        </p:txBody>
      </p:sp>
      <p:sp>
        <p:nvSpPr>
          <p:cNvPr id="270" name="Уровень текста 1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lIns="45695" tIns="45695" rIns="45695" bIns="45695"/>
          <a:lstStyle>
            <a:lvl1pPr marL="342706" indent="-342706" defTabSz="913885"/>
            <a:lvl2pPr marL="783331" indent="-326388" defTabSz="913885"/>
            <a:lvl3pPr marL="1218516" indent="-304630" defTabSz="913885"/>
            <a:lvl4pPr marL="1736383" indent="-365556" defTabSz="913885"/>
            <a:lvl5pPr marL="2193326" indent="-365556" defTabSz="913885"/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271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8921476" y="333371"/>
            <a:ext cx="263933" cy="269191"/>
          </a:xfrm>
          <a:prstGeom prst="rect">
            <a:avLst/>
          </a:prstGeom>
        </p:spPr>
        <p:txBody>
          <a:bodyPr lIns="45695" tIns="45695" rIns="45695" bIns="45695" anchor="ctr"/>
          <a:lstStyle>
            <a:lvl1pPr algn="r">
              <a:defRPr sz="1200">
                <a:solidFill>
                  <a:srgbClr val="888888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Прямоугольник 13"/>
          <p:cNvSpPr/>
          <p:nvPr/>
        </p:nvSpPr>
        <p:spPr>
          <a:xfrm>
            <a:off x="0" y="331017"/>
            <a:ext cx="9144000" cy="318273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</p:spPr>
        <p:txBody>
          <a:bodyPr lIns="45719" rIns="45719" anchor="ctr"/>
          <a:lstStyle/>
          <a:p>
            <a:pPr algn="ctr" defTabSz="913885">
              <a:defRPr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279" name="Picture 4" descr="Picture 4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8002579" y="116636"/>
            <a:ext cx="817372" cy="860392"/>
          </a:xfrm>
          <a:prstGeom prst="rect">
            <a:avLst/>
          </a:prstGeom>
          <a:ln w="12700">
            <a:miter lim="400000"/>
          </a:ln>
        </p:spPr>
      </p:pic>
      <p:pic>
        <p:nvPicPr>
          <p:cNvPr id="280" name="Picture 5" descr="Picture 5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245137" y="340182"/>
            <a:ext cx="336919" cy="298879"/>
          </a:xfrm>
          <a:prstGeom prst="rect">
            <a:avLst/>
          </a:prstGeom>
          <a:ln w="12700">
            <a:miter lim="400000"/>
          </a:ln>
        </p:spPr>
      </p:pic>
      <p:sp>
        <p:nvSpPr>
          <p:cNvPr id="281" name="Равнобедренный треугольник 17"/>
          <p:cNvSpPr/>
          <p:nvPr/>
        </p:nvSpPr>
        <p:spPr>
          <a:xfrm rot="5400000">
            <a:off x="120042" y="406432"/>
            <a:ext cx="277263" cy="1297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lnTo>
                  <a:pt x="11171" y="0"/>
                </a:lnTo>
                <a:lnTo>
                  <a:pt x="21600" y="21600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45719" rIns="45719" anchor="ctr"/>
          <a:lstStyle/>
          <a:p>
            <a:pPr algn="ctr" defTabSz="913885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82" name="Равнобедренный треугольник 18"/>
          <p:cNvSpPr/>
          <p:nvPr/>
        </p:nvSpPr>
        <p:spPr>
          <a:xfrm>
            <a:off x="452624" y="510549"/>
            <a:ext cx="277262" cy="1297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lnTo>
                  <a:pt x="11171" y="0"/>
                </a:lnTo>
                <a:lnTo>
                  <a:pt x="21600" y="21600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45719" rIns="45719" anchor="ctr"/>
          <a:lstStyle/>
          <a:p>
            <a:pPr algn="ctr" defTabSz="913885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83" name="Равнобедренный треугольник 19"/>
          <p:cNvSpPr/>
          <p:nvPr/>
        </p:nvSpPr>
        <p:spPr>
          <a:xfrm rot="10800000">
            <a:off x="443102" y="351717"/>
            <a:ext cx="277262" cy="1297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lnTo>
                  <a:pt x="11171" y="0"/>
                </a:lnTo>
                <a:lnTo>
                  <a:pt x="21600" y="21600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45719" rIns="45719" anchor="ctr"/>
          <a:lstStyle/>
          <a:p>
            <a:pPr algn="ctr" defTabSz="913885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84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722312" y="4406903"/>
            <a:ext cx="7772401" cy="1362076"/>
          </a:xfrm>
          <a:prstGeom prst="rect">
            <a:avLst/>
          </a:prstGeom>
        </p:spPr>
        <p:txBody>
          <a:bodyPr lIns="45695" tIns="45695" rIns="45695" bIns="45695"/>
          <a:lstStyle>
            <a:lvl1pPr algn="l" defTabSz="913885">
              <a:defRPr sz="4000" b="1" cap="all"/>
            </a:lvl1pPr>
          </a:lstStyle>
          <a:p>
            <a:r>
              <a:t>Текст заголовка</a:t>
            </a:r>
          </a:p>
        </p:txBody>
      </p:sp>
      <p:sp>
        <p:nvSpPr>
          <p:cNvPr id="285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722312" y="2906721"/>
            <a:ext cx="7772401" cy="1500189"/>
          </a:xfrm>
          <a:prstGeom prst="rect">
            <a:avLst/>
          </a:prstGeom>
        </p:spPr>
        <p:txBody>
          <a:bodyPr lIns="45695" tIns="45695" rIns="45695" bIns="45695" anchor="b"/>
          <a:lstStyle>
            <a:lvl1pPr marL="0" indent="0" defTabSz="913885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1pPr>
            <a:lvl2pPr marL="0" indent="456942" defTabSz="913885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2pPr>
            <a:lvl3pPr marL="0" indent="913885" defTabSz="913885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3pPr>
            <a:lvl4pPr marL="0" indent="1370829" defTabSz="913885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4pPr>
            <a:lvl5pPr marL="0" indent="1827771" defTabSz="913885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286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8921476" y="333371"/>
            <a:ext cx="263933" cy="269191"/>
          </a:xfrm>
          <a:prstGeom prst="rect">
            <a:avLst/>
          </a:prstGeom>
        </p:spPr>
        <p:txBody>
          <a:bodyPr lIns="45695" tIns="45695" rIns="45695" bIns="45695" anchor="ctr"/>
          <a:lstStyle>
            <a:lvl1pPr algn="r">
              <a:defRPr sz="1200">
                <a:solidFill>
                  <a:srgbClr val="888888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Прямоугольник 13"/>
          <p:cNvSpPr/>
          <p:nvPr/>
        </p:nvSpPr>
        <p:spPr>
          <a:xfrm>
            <a:off x="0" y="331017"/>
            <a:ext cx="9144000" cy="318273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</p:spPr>
        <p:txBody>
          <a:bodyPr lIns="45719" rIns="45719" anchor="ctr"/>
          <a:lstStyle/>
          <a:p>
            <a:pPr algn="ctr" defTabSz="913885">
              <a:defRPr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294" name="Picture 4" descr="Picture 4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8002579" y="116636"/>
            <a:ext cx="817372" cy="860392"/>
          </a:xfrm>
          <a:prstGeom prst="rect">
            <a:avLst/>
          </a:prstGeom>
          <a:ln w="12700">
            <a:miter lim="400000"/>
          </a:ln>
        </p:spPr>
      </p:pic>
      <p:pic>
        <p:nvPicPr>
          <p:cNvPr id="295" name="Picture 5" descr="Picture 5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245137" y="340182"/>
            <a:ext cx="336919" cy="298879"/>
          </a:xfrm>
          <a:prstGeom prst="rect">
            <a:avLst/>
          </a:prstGeom>
          <a:ln w="12700">
            <a:miter lim="400000"/>
          </a:ln>
        </p:spPr>
      </p:pic>
      <p:sp>
        <p:nvSpPr>
          <p:cNvPr id="296" name="Равнобедренный треугольник 17"/>
          <p:cNvSpPr/>
          <p:nvPr/>
        </p:nvSpPr>
        <p:spPr>
          <a:xfrm rot="5400000">
            <a:off x="120042" y="406432"/>
            <a:ext cx="277263" cy="1297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lnTo>
                  <a:pt x="11171" y="0"/>
                </a:lnTo>
                <a:lnTo>
                  <a:pt x="21600" y="21600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45719" rIns="45719" anchor="ctr"/>
          <a:lstStyle/>
          <a:p>
            <a:pPr algn="ctr" defTabSz="913885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97" name="Равнобедренный треугольник 18"/>
          <p:cNvSpPr/>
          <p:nvPr/>
        </p:nvSpPr>
        <p:spPr>
          <a:xfrm>
            <a:off x="452624" y="510549"/>
            <a:ext cx="277262" cy="1297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lnTo>
                  <a:pt x="11171" y="0"/>
                </a:lnTo>
                <a:lnTo>
                  <a:pt x="21600" y="21600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45719" rIns="45719" anchor="ctr"/>
          <a:lstStyle/>
          <a:p>
            <a:pPr algn="ctr" defTabSz="913885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98" name="Равнобедренный треугольник 19"/>
          <p:cNvSpPr/>
          <p:nvPr/>
        </p:nvSpPr>
        <p:spPr>
          <a:xfrm rot="10800000">
            <a:off x="443102" y="351717"/>
            <a:ext cx="277262" cy="1297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lnTo>
                  <a:pt x="11171" y="0"/>
                </a:lnTo>
                <a:lnTo>
                  <a:pt x="21600" y="21600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45719" rIns="45719" anchor="ctr"/>
          <a:lstStyle/>
          <a:p>
            <a:pPr algn="ctr" defTabSz="913885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99" name="Текст заголовка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lIns="45695" tIns="45695" rIns="45695" bIns="45695"/>
          <a:lstStyle>
            <a:lvl1pPr defTabSz="913885"/>
          </a:lstStyle>
          <a:p>
            <a:r>
              <a:t>Текст заголовка</a:t>
            </a:r>
          </a:p>
        </p:txBody>
      </p:sp>
      <p:sp>
        <p:nvSpPr>
          <p:cNvPr id="300" name="Уровень текста 1…"/>
          <p:cNvSpPr txBox="1"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 lIns="45695" tIns="45695" rIns="45695" bIns="45695"/>
          <a:lstStyle>
            <a:lvl1pPr marL="342706" indent="-342706" defTabSz="913885">
              <a:spcBef>
                <a:spcPts val="600"/>
              </a:spcBef>
              <a:defRPr sz="2800"/>
            </a:lvl1pPr>
            <a:lvl2pPr marL="790131" indent="-333188" defTabSz="913885">
              <a:spcBef>
                <a:spcPts val="600"/>
              </a:spcBef>
              <a:defRPr sz="2800"/>
            </a:lvl2pPr>
            <a:lvl3pPr marL="1233748" indent="-319862" defTabSz="913885">
              <a:spcBef>
                <a:spcPts val="600"/>
              </a:spcBef>
              <a:defRPr sz="2800"/>
            </a:lvl3pPr>
            <a:lvl4pPr marL="1726229" indent="-355402" defTabSz="913885">
              <a:spcBef>
                <a:spcPts val="600"/>
              </a:spcBef>
              <a:defRPr sz="2800"/>
            </a:lvl4pPr>
            <a:lvl5pPr marL="2183172" indent="-355402" defTabSz="913885">
              <a:spcBef>
                <a:spcPts val="600"/>
              </a:spcBef>
              <a:defRPr sz="28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301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8921476" y="333371"/>
            <a:ext cx="263933" cy="269191"/>
          </a:xfrm>
          <a:prstGeom prst="rect">
            <a:avLst/>
          </a:prstGeom>
        </p:spPr>
        <p:txBody>
          <a:bodyPr lIns="45695" tIns="45695" rIns="45695" bIns="45695" anchor="ctr"/>
          <a:lstStyle>
            <a:lvl1pPr algn="r">
              <a:defRPr sz="1200">
                <a:solidFill>
                  <a:srgbClr val="888888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Прямоугольник 13"/>
          <p:cNvSpPr/>
          <p:nvPr/>
        </p:nvSpPr>
        <p:spPr>
          <a:xfrm>
            <a:off x="0" y="331017"/>
            <a:ext cx="9144000" cy="318273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</p:spPr>
        <p:txBody>
          <a:bodyPr lIns="45719" rIns="45719" anchor="ctr"/>
          <a:lstStyle/>
          <a:p>
            <a:pPr algn="ctr" defTabSz="913885">
              <a:defRPr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309" name="Picture 4" descr="Picture 4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8002579" y="116636"/>
            <a:ext cx="817372" cy="860392"/>
          </a:xfrm>
          <a:prstGeom prst="rect">
            <a:avLst/>
          </a:prstGeom>
          <a:ln w="12700">
            <a:miter lim="400000"/>
          </a:ln>
        </p:spPr>
      </p:pic>
      <p:pic>
        <p:nvPicPr>
          <p:cNvPr id="310" name="Picture 5" descr="Picture 5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245137" y="340182"/>
            <a:ext cx="336919" cy="298879"/>
          </a:xfrm>
          <a:prstGeom prst="rect">
            <a:avLst/>
          </a:prstGeom>
          <a:ln w="12700">
            <a:miter lim="400000"/>
          </a:ln>
        </p:spPr>
      </p:pic>
      <p:sp>
        <p:nvSpPr>
          <p:cNvPr id="311" name="Равнобедренный треугольник 17"/>
          <p:cNvSpPr/>
          <p:nvPr/>
        </p:nvSpPr>
        <p:spPr>
          <a:xfrm rot="5400000">
            <a:off x="120042" y="406432"/>
            <a:ext cx="277263" cy="1297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lnTo>
                  <a:pt x="11171" y="0"/>
                </a:lnTo>
                <a:lnTo>
                  <a:pt x="21600" y="21600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45719" rIns="45719" anchor="ctr"/>
          <a:lstStyle/>
          <a:p>
            <a:pPr algn="ctr" defTabSz="913885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12" name="Равнобедренный треугольник 18"/>
          <p:cNvSpPr/>
          <p:nvPr/>
        </p:nvSpPr>
        <p:spPr>
          <a:xfrm>
            <a:off x="452624" y="510549"/>
            <a:ext cx="277262" cy="1297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lnTo>
                  <a:pt x="11171" y="0"/>
                </a:lnTo>
                <a:lnTo>
                  <a:pt x="21600" y="21600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45719" rIns="45719" anchor="ctr"/>
          <a:lstStyle/>
          <a:p>
            <a:pPr algn="ctr" defTabSz="913885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13" name="Равнобедренный треугольник 19"/>
          <p:cNvSpPr/>
          <p:nvPr/>
        </p:nvSpPr>
        <p:spPr>
          <a:xfrm rot="10800000">
            <a:off x="443102" y="351717"/>
            <a:ext cx="277262" cy="1297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lnTo>
                  <a:pt x="11171" y="0"/>
                </a:lnTo>
                <a:lnTo>
                  <a:pt x="21600" y="21600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45719" rIns="45719" anchor="ctr"/>
          <a:lstStyle/>
          <a:p>
            <a:pPr algn="ctr" defTabSz="913885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14" name="Текст заголовка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lIns="45695" tIns="45695" rIns="45695" bIns="45695"/>
          <a:lstStyle>
            <a:lvl1pPr defTabSz="913885"/>
          </a:lstStyle>
          <a:p>
            <a:r>
              <a:t>Текст заголовка</a:t>
            </a:r>
          </a:p>
        </p:txBody>
      </p:sp>
      <p:sp>
        <p:nvSpPr>
          <p:cNvPr id="315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457200" y="1535116"/>
            <a:ext cx="4040188" cy="639763"/>
          </a:xfrm>
          <a:prstGeom prst="rect">
            <a:avLst/>
          </a:prstGeom>
        </p:spPr>
        <p:txBody>
          <a:bodyPr lIns="45695" tIns="45695" rIns="45695" bIns="45695" anchor="b"/>
          <a:lstStyle>
            <a:lvl1pPr marL="0" indent="0" defTabSz="913885">
              <a:spcBef>
                <a:spcPts val="500"/>
              </a:spcBef>
              <a:buSzTx/>
              <a:buFontTx/>
              <a:buNone/>
              <a:defRPr sz="2400" b="1"/>
            </a:lvl1pPr>
            <a:lvl2pPr marL="0" indent="456942" defTabSz="913885">
              <a:spcBef>
                <a:spcPts val="500"/>
              </a:spcBef>
              <a:buSzTx/>
              <a:buFontTx/>
              <a:buNone/>
              <a:defRPr sz="2400" b="1"/>
            </a:lvl2pPr>
            <a:lvl3pPr marL="0" indent="913885" defTabSz="913885">
              <a:spcBef>
                <a:spcPts val="500"/>
              </a:spcBef>
              <a:buSzTx/>
              <a:buFontTx/>
              <a:buNone/>
              <a:defRPr sz="2400" b="1"/>
            </a:lvl3pPr>
            <a:lvl4pPr marL="0" indent="1370829" defTabSz="913885">
              <a:spcBef>
                <a:spcPts val="500"/>
              </a:spcBef>
              <a:buSzTx/>
              <a:buFontTx/>
              <a:buNone/>
              <a:defRPr sz="2400" b="1"/>
            </a:lvl4pPr>
            <a:lvl5pPr marL="0" indent="1827771" defTabSz="913885">
              <a:spcBef>
                <a:spcPts val="500"/>
              </a:spcBef>
              <a:buSzTx/>
              <a:buFontTx/>
              <a:buNone/>
              <a:defRPr sz="2400" b="1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316" name="Текст 4"/>
          <p:cNvSpPr>
            <a:spLocks noGrp="1"/>
          </p:cNvSpPr>
          <p:nvPr>
            <p:ph type="body" sz="quarter" idx="13"/>
          </p:nvPr>
        </p:nvSpPr>
        <p:spPr>
          <a:xfrm>
            <a:off x="4645033" y="1535116"/>
            <a:ext cx="4041776" cy="639763"/>
          </a:xfrm>
          <a:prstGeom prst="rect">
            <a:avLst/>
          </a:prstGeom>
        </p:spPr>
        <p:txBody>
          <a:bodyPr lIns="45695" tIns="45695" rIns="45695" bIns="45695" anchor="b"/>
          <a:lstStyle/>
          <a:p>
            <a:pPr marL="0" indent="0" defTabSz="913885">
              <a:spcBef>
                <a:spcPts val="500"/>
              </a:spcBef>
              <a:buSzTx/>
              <a:buFontTx/>
              <a:buNone/>
              <a:defRPr sz="2400" b="1"/>
            </a:pPr>
            <a:endParaRPr/>
          </a:p>
        </p:txBody>
      </p:sp>
      <p:sp>
        <p:nvSpPr>
          <p:cNvPr id="317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8921476" y="333371"/>
            <a:ext cx="263933" cy="269191"/>
          </a:xfrm>
          <a:prstGeom prst="rect">
            <a:avLst/>
          </a:prstGeom>
        </p:spPr>
        <p:txBody>
          <a:bodyPr lIns="45695" tIns="45695" rIns="45695" bIns="45695" anchor="ctr"/>
          <a:lstStyle>
            <a:lvl1pPr algn="r">
              <a:defRPr sz="1200">
                <a:solidFill>
                  <a:srgbClr val="888888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Прямоугольник 13"/>
          <p:cNvSpPr/>
          <p:nvPr/>
        </p:nvSpPr>
        <p:spPr>
          <a:xfrm>
            <a:off x="0" y="331017"/>
            <a:ext cx="9144000" cy="318273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</p:spPr>
        <p:txBody>
          <a:bodyPr lIns="45719" rIns="45719" anchor="ctr"/>
          <a:lstStyle/>
          <a:p>
            <a:pPr algn="ctr" defTabSz="913885">
              <a:defRPr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325" name="Picture 4" descr="Picture 4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8002579" y="116636"/>
            <a:ext cx="817372" cy="860392"/>
          </a:xfrm>
          <a:prstGeom prst="rect">
            <a:avLst/>
          </a:prstGeom>
          <a:ln w="12700">
            <a:miter lim="400000"/>
          </a:ln>
        </p:spPr>
      </p:pic>
      <p:pic>
        <p:nvPicPr>
          <p:cNvPr id="326" name="Picture 5" descr="Picture 5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245137" y="340182"/>
            <a:ext cx="336919" cy="298879"/>
          </a:xfrm>
          <a:prstGeom prst="rect">
            <a:avLst/>
          </a:prstGeom>
          <a:ln w="12700">
            <a:miter lim="400000"/>
          </a:ln>
        </p:spPr>
      </p:pic>
      <p:sp>
        <p:nvSpPr>
          <p:cNvPr id="327" name="Равнобедренный треугольник 17"/>
          <p:cNvSpPr/>
          <p:nvPr/>
        </p:nvSpPr>
        <p:spPr>
          <a:xfrm rot="5400000">
            <a:off x="120042" y="406432"/>
            <a:ext cx="277263" cy="1297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lnTo>
                  <a:pt x="11171" y="0"/>
                </a:lnTo>
                <a:lnTo>
                  <a:pt x="21600" y="21600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45719" rIns="45719" anchor="ctr"/>
          <a:lstStyle/>
          <a:p>
            <a:pPr algn="ctr" defTabSz="913885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28" name="Равнобедренный треугольник 18"/>
          <p:cNvSpPr/>
          <p:nvPr/>
        </p:nvSpPr>
        <p:spPr>
          <a:xfrm>
            <a:off x="452624" y="510549"/>
            <a:ext cx="277262" cy="1297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lnTo>
                  <a:pt x="11171" y="0"/>
                </a:lnTo>
                <a:lnTo>
                  <a:pt x="21600" y="21600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45719" rIns="45719" anchor="ctr"/>
          <a:lstStyle/>
          <a:p>
            <a:pPr algn="ctr" defTabSz="913885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29" name="Равнобедренный треугольник 19"/>
          <p:cNvSpPr/>
          <p:nvPr/>
        </p:nvSpPr>
        <p:spPr>
          <a:xfrm rot="10800000">
            <a:off x="443102" y="351717"/>
            <a:ext cx="277262" cy="1297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lnTo>
                  <a:pt x="11171" y="0"/>
                </a:lnTo>
                <a:lnTo>
                  <a:pt x="21600" y="21600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45719" rIns="45719" anchor="ctr"/>
          <a:lstStyle/>
          <a:p>
            <a:pPr algn="ctr" defTabSz="913885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30" name="Текст заголовка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lIns="45695" tIns="45695" rIns="45695" bIns="45695"/>
          <a:lstStyle>
            <a:lvl1pPr defTabSz="913885"/>
          </a:lstStyle>
          <a:p>
            <a:r>
              <a:t>Текст заголовка</a:t>
            </a:r>
          </a:p>
        </p:txBody>
      </p:sp>
      <p:sp>
        <p:nvSpPr>
          <p:cNvPr id="331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8921476" y="333371"/>
            <a:ext cx="263933" cy="269191"/>
          </a:xfrm>
          <a:prstGeom prst="rect">
            <a:avLst/>
          </a:prstGeom>
        </p:spPr>
        <p:txBody>
          <a:bodyPr lIns="45695" tIns="45695" rIns="45695" bIns="45695" anchor="ctr"/>
          <a:lstStyle>
            <a:lvl1pPr algn="r">
              <a:defRPr sz="1200">
                <a:solidFill>
                  <a:srgbClr val="888888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" name="Прямоугольник 13"/>
          <p:cNvSpPr/>
          <p:nvPr/>
        </p:nvSpPr>
        <p:spPr>
          <a:xfrm>
            <a:off x="0" y="331017"/>
            <a:ext cx="9144000" cy="318273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</p:spPr>
        <p:txBody>
          <a:bodyPr lIns="45719" rIns="45719" anchor="ctr"/>
          <a:lstStyle/>
          <a:p>
            <a:pPr algn="ctr" defTabSz="913885">
              <a:defRPr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339" name="Picture 4" descr="Picture 4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8002579" y="116636"/>
            <a:ext cx="817372" cy="860392"/>
          </a:xfrm>
          <a:prstGeom prst="rect">
            <a:avLst/>
          </a:prstGeom>
          <a:ln w="12700">
            <a:miter lim="400000"/>
          </a:ln>
        </p:spPr>
      </p:pic>
      <p:pic>
        <p:nvPicPr>
          <p:cNvPr id="340" name="Picture 5" descr="Picture 5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245137" y="340182"/>
            <a:ext cx="336919" cy="298879"/>
          </a:xfrm>
          <a:prstGeom prst="rect">
            <a:avLst/>
          </a:prstGeom>
          <a:ln w="12700">
            <a:miter lim="400000"/>
          </a:ln>
        </p:spPr>
      </p:pic>
      <p:sp>
        <p:nvSpPr>
          <p:cNvPr id="341" name="Равнобедренный треугольник 17"/>
          <p:cNvSpPr/>
          <p:nvPr/>
        </p:nvSpPr>
        <p:spPr>
          <a:xfrm rot="5400000">
            <a:off x="120042" y="406432"/>
            <a:ext cx="277263" cy="1297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lnTo>
                  <a:pt x="11171" y="0"/>
                </a:lnTo>
                <a:lnTo>
                  <a:pt x="21600" y="21600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45719" rIns="45719" anchor="ctr"/>
          <a:lstStyle/>
          <a:p>
            <a:pPr algn="ctr" defTabSz="913885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42" name="Равнобедренный треугольник 18"/>
          <p:cNvSpPr/>
          <p:nvPr/>
        </p:nvSpPr>
        <p:spPr>
          <a:xfrm>
            <a:off x="452624" y="510549"/>
            <a:ext cx="277262" cy="1297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lnTo>
                  <a:pt x="11171" y="0"/>
                </a:lnTo>
                <a:lnTo>
                  <a:pt x="21600" y="21600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45719" rIns="45719" anchor="ctr"/>
          <a:lstStyle/>
          <a:p>
            <a:pPr algn="ctr" defTabSz="913885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43" name="Равнобедренный треугольник 19"/>
          <p:cNvSpPr/>
          <p:nvPr/>
        </p:nvSpPr>
        <p:spPr>
          <a:xfrm rot="10800000">
            <a:off x="443102" y="351717"/>
            <a:ext cx="277262" cy="1297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lnTo>
                  <a:pt x="11171" y="0"/>
                </a:lnTo>
                <a:lnTo>
                  <a:pt x="21600" y="21600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45719" rIns="45719" anchor="ctr"/>
          <a:lstStyle/>
          <a:p>
            <a:pPr algn="ctr" defTabSz="913885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44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8921476" y="333371"/>
            <a:ext cx="263933" cy="269191"/>
          </a:xfrm>
          <a:prstGeom prst="rect">
            <a:avLst/>
          </a:prstGeom>
        </p:spPr>
        <p:txBody>
          <a:bodyPr lIns="45695" tIns="45695" rIns="45695" bIns="45695" anchor="ctr"/>
          <a:lstStyle>
            <a:lvl1pPr algn="r">
              <a:defRPr sz="1200">
                <a:solidFill>
                  <a:srgbClr val="888888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Rosseti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" name="Прямоугольник 13"/>
          <p:cNvSpPr/>
          <p:nvPr/>
        </p:nvSpPr>
        <p:spPr>
          <a:xfrm>
            <a:off x="0" y="331017"/>
            <a:ext cx="9144000" cy="318273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</p:spPr>
        <p:txBody>
          <a:bodyPr lIns="45719" rIns="45719" anchor="ctr"/>
          <a:lstStyle/>
          <a:p>
            <a:pPr algn="ctr" defTabSz="913885">
              <a:defRPr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352" name="Picture 4" descr="Picture 4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8002579" y="116636"/>
            <a:ext cx="817372" cy="860392"/>
          </a:xfrm>
          <a:prstGeom prst="rect">
            <a:avLst/>
          </a:prstGeom>
          <a:ln w="12700">
            <a:miter lim="400000"/>
          </a:ln>
        </p:spPr>
      </p:pic>
      <p:pic>
        <p:nvPicPr>
          <p:cNvPr id="353" name="Picture 5" descr="Picture 5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245137" y="340182"/>
            <a:ext cx="336919" cy="298879"/>
          </a:xfrm>
          <a:prstGeom prst="rect">
            <a:avLst/>
          </a:prstGeom>
          <a:ln w="12700">
            <a:miter lim="400000"/>
          </a:ln>
        </p:spPr>
      </p:pic>
      <p:sp>
        <p:nvSpPr>
          <p:cNvPr id="354" name="Равнобедренный треугольник 17"/>
          <p:cNvSpPr/>
          <p:nvPr/>
        </p:nvSpPr>
        <p:spPr>
          <a:xfrm rot="5400000">
            <a:off x="120042" y="406432"/>
            <a:ext cx="277263" cy="1297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lnTo>
                  <a:pt x="11171" y="0"/>
                </a:lnTo>
                <a:lnTo>
                  <a:pt x="21600" y="21600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45719" rIns="45719" anchor="ctr"/>
          <a:lstStyle/>
          <a:p>
            <a:pPr algn="ctr" defTabSz="913885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55" name="Равнобедренный треугольник 18"/>
          <p:cNvSpPr/>
          <p:nvPr/>
        </p:nvSpPr>
        <p:spPr>
          <a:xfrm>
            <a:off x="452624" y="510549"/>
            <a:ext cx="277262" cy="1297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lnTo>
                  <a:pt x="11171" y="0"/>
                </a:lnTo>
                <a:lnTo>
                  <a:pt x="21600" y="21600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45719" rIns="45719" anchor="ctr"/>
          <a:lstStyle/>
          <a:p>
            <a:pPr algn="ctr" defTabSz="913885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56" name="Равнобедренный треугольник 19"/>
          <p:cNvSpPr/>
          <p:nvPr/>
        </p:nvSpPr>
        <p:spPr>
          <a:xfrm rot="10800000">
            <a:off x="443102" y="351717"/>
            <a:ext cx="277262" cy="1297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lnTo>
                  <a:pt x="11171" y="0"/>
                </a:lnTo>
                <a:lnTo>
                  <a:pt x="21600" y="21600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45719" rIns="45719" anchor="ctr"/>
          <a:lstStyle/>
          <a:p>
            <a:pPr algn="ctr" defTabSz="913885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57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8921476" y="333371"/>
            <a:ext cx="263933" cy="269191"/>
          </a:xfrm>
          <a:prstGeom prst="rect">
            <a:avLst/>
          </a:prstGeom>
        </p:spPr>
        <p:txBody>
          <a:bodyPr lIns="45695" tIns="45695" rIns="45695" bIns="45695" anchor="ctr"/>
          <a:lstStyle>
            <a:lvl1pPr algn="r">
              <a:defRPr sz="1200">
                <a:solidFill>
                  <a:srgbClr val="888888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" name="Прямоугольник 13"/>
          <p:cNvSpPr/>
          <p:nvPr/>
        </p:nvSpPr>
        <p:spPr>
          <a:xfrm>
            <a:off x="0" y="331017"/>
            <a:ext cx="9144000" cy="318273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</p:spPr>
        <p:txBody>
          <a:bodyPr lIns="45719" rIns="45719" anchor="ctr"/>
          <a:lstStyle/>
          <a:p>
            <a:pPr algn="ctr" defTabSz="913885">
              <a:defRPr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365" name="Picture 4" descr="Picture 4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8002579" y="116636"/>
            <a:ext cx="817372" cy="860392"/>
          </a:xfrm>
          <a:prstGeom prst="rect">
            <a:avLst/>
          </a:prstGeom>
          <a:ln w="12700">
            <a:miter lim="400000"/>
          </a:ln>
        </p:spPr>
      </p:pic>
      <p:pic>
        <p:nvPicPr>
          <p:cNvPr id="366" name="Picture 5" descr="Picture 5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245137" y="340182"/>
            <a:ext cx="336919" cy="298879"/>
          </a:xfrm>
          <a:prstGeom prst="rect">
            <a:avLst/>
          </a:prstGeom>
          <a:ln w="12700">
            <a:miter lim="400000"/>
          </a:ln>
        </p:spPr>
      </p:pic>
      <p:sp>
        <p:nvSpPr>
          <p:cNvPr id="367" name="Равнобедренный треугольник 17"/>
          <p:cNvSpPr/>
          <p:nvPr/>
        </p:nvSpPr>
        <p:spPr>
          <a:xfrm rot="5400000">
            <a:off x="120042" y="406432"/>
            <a:ext cx="277263" cy="1297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lnTo>
                  <a:pt x="11171" y="0"/>
                </a:lnTo>
                <a:lnTo>
                  <a:pt x="21600" y="21600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45719" rIns="45719" anchor="ctr"/>
          <a:lstStyle/>
          <a:p>
            <a:pPr algn="ctr" defTabSz="913885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68" name="Равнобедренный треугольник 18"/>
          <p:cNvSpPr/>
          <p:nvPr/>
        </p:nvSpPr>
        <p:spPr>
          <a:xfrm>
            <a:off x="452624" y="510549"/>
            <a:ext cx="277262" cy="1297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lnTo>
                  <a:pt x="11171" y="0"/>
                </a:lnTo>
                <a:lnTo>
                  <a:pt x="21600" y="21600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45719" rIns="45719" anchor="ctr"/>
          <a:lstStyle/>
          <a:p>
            <a:pPr algn="ctr" defTabSz="913885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69" name="Равнобедренный треугольник 19"/>
          <p:cNvSpPr/>
          <p:nvPr/>
        </p:nvSpPr>
        <p:spPr>
          <a:xfrm rot="10800000">
            <a:off x="443102" y="351717"/>
            <a:ext cx="277262" cy="1297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lnTo>
                  <a:pt x="11171" y="0"/>
                </a:lnTo>
                <a:lnTo>
                  <a:pt x="21600" y="21600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45719" rIns="45719" anchor="ctr"/>
          <a:lstStyle/>
          <a:p>
            <a:pPr algn="ctr" defTabSz="913885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70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8880068" y="380632"/>
            <a:ext cx="263933" cy="269191"/>
          </a:xfrm>
          <a:prstGeom prst="rect">
            <a:avLst/>
          </a:prstGeom>
        </p:spPr>
        <p:txBody>
          <a:bodyPr lIns="45695" tIns="45695" rIns="45695" bIns="45695" anchor="ctr"/>
          <a:lstStyle>
            <a:lvl1pPr algn="r">
              <a:defRPr sz="1200">
                <a:solidFill>
                  <a:srgbClr val="888888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7" name="Прямоугольник 13"/>
          <p:cNvSpPr/>
          <p:nvPr/>
        </p:nvSpPr>
        <p:spPr>
          <a:xfrm>
            <a:off x="0" y="331017"/>
            <a:ext cx="9144000" cy="318273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</p:spPr>
        <p:txBody>
          <a:bodyPr lIns="45719" rIns="45719" anchor="ctr"/>
          <a:lstStyle/>
          <a:p>
            <a:pPr algn="ctr" defTabSz="913885">
              <a:defRPr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378" name="Picture 4" descr="Picture 4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8002579" y="116636"/>
            <a:ext cx="817372" cy="860392"/>
          </a:xfrm>
          <a:prstGeom prst="rect">
            <a:avLst/>
          </a:prstGeom>
          <a:ln w="12700">
            <a:miter lim="400000"/>
          </a:ln>
        </p:spPr>
      </p:pic>
      <p:pic>
        <p:nvPicPr>
          <p:cNvPr id="379" name="Picture 5" descr="Picture 5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245137" y="340182"/>
            <a:ext cx="336919" cy="298879"/>
          </a:xfrm>
          <a:prstGeom prst="rect">
            <a:avLst/>
          </a:prstGeom>
          <a:ln w="12700">
            <a:miter lim="400000"/>
          </a:ln>
        </p:spPr>
      </p:pic>
      <p:sp>
        <p:nvSpPr>
          <p:cNvPr id="380" name="Равнобедренный треугольник 17"/>
          <p:cNvSpPr/>
          <p:nvPr/>
        </p:nvSpPr>
        <p:spPr>
          <a:xfrm rot="5400000">
            <a:off x="120042" y="406432"/>
            <a:ext cx="277263" cy="1297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lnTo>
                  <a:pt x="11171" y="0"/>
                </a:lnTo>
                <a:lnTo>
                  <a:pt x="21600" y="21600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45719" rIns="45719" anchor="ctr"/>
          <a:lstStyle/>
          <a:p>
            <a:pPr algn="ctr" defTabSz="913885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81" name="Равнобедренный треугольник 18"/>
          <p:cNvSpPr/>
          <p:nvPr/>
        </p:nvSpPr>
        <p:spPr>
          <a:xfrm>
            <a:off x="452624" y="510549"/>
            <a:ext cx="277262" cy="1297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lnTo>
                  <a:pt x="11171" y="0"/>
                </a:lnTo>
                <a:lnTo>
                  <a:pt x="21600" y="21600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45719" rIns="45719" anchor="ctr"/>
          <a:lstStyle/>
          <a:p>
            <a:pPr algn="ctr" defTabSz="913885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82" name="Равнобедренный треугольник 19"/>
          <p:cNvSpPr/>
          <p:nvPr/>
        </p:nvSpPr>
        <p:spPr>
          <a:xfrm rot="10800000">
            <a:off x="443102" y="351717"/>
            <a:ext cx="277262" cy="1297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lnTo>
                  <a:pt x="11171" y="0"/>
                </a:lnTo>
                <a:lnTo>
                  <a:pt x="21600" y="21600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45719" rIns="45719" anchor="ctr"/>
          <a:lstStyle/>
          <a:p>
            <a:pPr algn="ctr" defTabSz="913885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83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457209" y="273050"/>
            <a:ext cx="3008314" cy="1162050"/>
          </a:xfrm>
          <a:prstGeom prst="rect">
            <a:avLst/>
          </a:prstGeom>
        </p:spPr>
        <p:txBody>
          <a:bodyPr lIns="45695" tIns="45695" rIns="45695" bIns="45695" anchor="b"/>
          <a:lstStyle>
            <a:lvl1pPr algn="l" defTabSz="913885">
              <a:defRPr sz="2000" b="1"/>
            </a:lvl1pPr>
          </a:lstStyle>
          <a:p>
            <a:r>
              <a:t>Текст заголовка</a:t>
            </a:r>
          </a:p>
        </p:txBody>
      </p:sp>
      <p:sp>
        <p:nvSpPr>
          <p:cNvPr id="384" name="Уровень текста 1…"/>
          <p:cNvSpPr txBox="1">
            <a:spLocks noGrp="1"/>
          </p:cNvSpPr>
          <p:nvPr>
            <p:ph type="body" idx="1"/>
          </p:nvPr>
        </p:nvSpPr>
        <p:spPr>
          <a:xfrm>
            <a:off x="3575051" y="273059"/>
            <a:ext cx="5111751" cy="5853113"/>
          </a:xfrm>
          <a:prstGeom prst="rect">
            <a:avLst/>
          </a:prstGeom>
        </p:spPr>
        <p:txBody>
          <a:bodyPr lIns="45695" tIns="45695" rIns="45695" bIns="45695"/>
          <a:lstStyle>
            <a:lvl1pPr marL="342706" indent="-342706" defTabSz="913885"/>
            <a:lvl2pPr marL="783331" indent="-326388" defTabSz="913885"/>
            <a:lvl3pPr marL="1218516" indent="-304630" defTabSz="913885"/>
            <a:lvl4pPr marL="1736383" indent="-365556" defTabSz="913885"/>
            <a:lvl5pPr marL="2193326" indent="-365556" defTabSz="913885"/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385" name="Текст 3"/>
          <p:cNvSpPr>
            <a:spLocks noGrp="1"/>
          </p:cNvSpPr>
          <p:nvPr>
            <p:ph type="body" sz="half" idx="13"/>
          </p:nvPr>
        </p:nvSpPr>
        <p:spPr>
          <a:xfrm>
            <a:off x="457208" y="1435109"/>
            <a:ext cx="3008315" cy="4691063"/>
          </a:xfrm>
          <a:prstGeom prst="rect">
            <a:avLst/>
          </a:prstGeom>
        </p:spPr>
        <p:txBody>
          <a:bodyPr lIns="45695" tIns="45695" rIns="45695" bIns="45695"/>
          <a:lstStyle/>
          <a:p>
            <a:pPr marL="0" indent="0" defTabSz="913885">
              <a:spcBef>
                <a:spcPts val="300"/>
              </a:spcBef>
              <a:buSzTx/>
              <a:buFontTx/>
              <a:buNone/>
              <a:defRPr sz="1400"/>
            </a:pPr>
            <a:endParaRPr/>
          </a:p>
        </p:txBody>
      </p:sp>
      <p:sp>
        <p:nvSpPr>
          <p:cNvPr id="386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8921476" y="333371"/>
            <a:ext cx="263933" cy="269191"/>
          </a:xfrm>
          <a:prstGeom prst="rect">
            <a:avLst/>
          </a:prstGeom>
        </p:spPr>
        <p:txBody>
          <a:bodyPr lIns="45695" tIns="45695" rIns="45695" bIns="45695" anchor="ctr"/>
          <a:lstStyle>
            <a:lvl1pPr algn="r">
              <a:defRPr sz="1200">
                <a:solidFill>
                  <a:srgbClr val="888888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3" name="Прямоугольник 13"/>
          <p:cNvSpPr/>
          <p:nvPr/>
        </p:nvSpPr>
        <p:spPr>
          <a:xfrm>
            <a:off x="0" y="331017"/>
            <a:ext cx="9144000" cy="318273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</p:spPr>
        <p:txBody>
          <a:bodyPr lIns="45719" rIns="45719" anchor="ctr"/>
          <a:lstStyle/>
          <a:p>
            <a:pPr algn="ctr" defTabSz="913885">
              <a:defRPr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394" name="Picture 4" descr="Picture 4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8002579" y="116636"/>
            <a:ext cx="817372" cy="860392"/>
          </a:xfrm>
          <a:prstGeom prst="rect">
            <a:avLst/>
          </a:prstGeom>
          <a:ln w="12700">
            <a:miter lim="400000"/>
          </a:ln>
        </p:spPr>
      </p:pic>
      <p:pic>
        <p:nvPicPr>
          <p:cNvPr id="395" name="Picture 5" descr="Picture 5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245137" y="340182"/>
            <a:ext cx="336919" cy="298879"/>
          </a:xfrm>
          <a:prstGeom prst="rect">
            <a:avLst/>
          </a:prstGeom>
          <a:ln w="12700">
            <a:miter lim="400000"/>
          </a:ln>
        </p:spPr>
      </p:pic>
      <p:sp>
        <p:nvSpPr>
          <p:cNvPr id="396" name="Равнобедренный треугольник 17"/>
          <p:cNvSpPr/>
          <p:nvPr/>
        </p:nvSpPr>
        <p:spPr>
          <a:xfrm rot="5400000">
            <a:off x="120042" y="406432"/>
            <a:ext cx="277263" cy="1297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lnTo>
                  <a:pt x="11171" y="0"/>
                </a:lnTo>
                <a:lnTo>
                  <a:pt x="21600" y="21600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45719" rIns="45719" anchor="ctr"/>
          <a:lstStyle/>
          <a:p>
            <a:pPr algn="ctr" defTabSz="913885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97" name="Равнобедренный треугольник 18"/>
          <p:cNvSpPr/>
          <p:nvPr/>
        </p:nvSpPr>
        <p:spPr>
          <a:xfrm>
            <a:off x="452624" y="510549"/>
            <a:ext cx="277262" cy="1297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lnTo>
                  <a:pt x="11171" y="0"/>
                </a:lnTo>
                <a:lnTo>
                  <a:pt x="21600" y="21600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45719" rIns="45719" anchor="ctr"/>
          <a:lstStyle/>
          <a:p>
            <a:pPr algn="ctr" defTabSz="913885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98" name="Равнобедренный треугольник 19"/>
          <p:cNvSpPr/>
          <p:nvPr/>
        </p:nvSpPr>
        <p:spPr>
          <a:xfrm rot="10800000">
            <a:off x="443102" y="351717"/>
            <a:ext cx="277262" cy="1297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lnTo>
                  <a:pt x="11171" y="0"/>
                </a:lnTo>
                <a:lnTo>
                  <a:pt x="21600" y="21600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45719" rIns="45719" anchor="ctr"/>
          <a:lstStyle/>
          <a:p>
            <a:pPr algn="ctr" defTabSz="913885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99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1792288" y="4800603"/>
            <a:ext cx="5486401" cy="566739"/>
          </a:xfrm>
          <a:prstGeom prst="rect">
            <a:avLst/>
          </a:prstGeom>
        </p:spPr>
        <p:txBody>
          <a:bodyPr lIns="45695" tIns="45695" rIns="45695" bIns="45695" anchor="b"/>
          <a:lstStyle>
            <a:lvl1pPr algn="l" defTabSz="913885">
              <a:defRPr sz="2000" b="1"/>
            </a:lvl1pPr>
          </a:lstStyle>
          <a:p>
            <a:r>
              <a:t>Текст заголовка</a:t>
            </a:r>
          </a:p>
        </p:txBody>
      </p:sp>
      <p:sp>
        <p:nvSpPr>
          <p:cNvPr id="400" name="Рисунок 2"/>
          <p:cNvSpPr>
            <a:spLocks noGrp="1"/>
          </p:cNvSpPr>
          <p:nvPr>
            <p:ph type="pic" sz="half" idx="13"/>
          </p:nvPr>
        </p:nvSpPr>
        <p:spPr>
          <a:xfrm>
            <a:off x="1792288" y="612775"/>
            <a:ext cx="5486401" cy="4114800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endParaRPr/>
          </a:p>
        </p:txBody>
      </p:sp>
      <p:sp>
        <p:nvSpPr>
          <p:cNvPr id="401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1792288" y="5367342"/>
            <a:ext cx="5486401" cy="804863"/>
          </a:xfrm>
          <a:prstGeom prst="rect">
            <a:avLst/>
          </a:prstGeom>
        </p:spPr>
        <p:txBody>
          <a:bodyPr lIns="45695" tIns="45695" rIns="45695" bIns="45695"/>
          <a:lstStyle>
            <a:lvl1pPr marL="0" indent="0" defTabSz="913885">
              <a:spcBef>
                <a:spcPts val="300"/>
              </a:spcBef>
              <a:buSzTx/>
              <a:buFontTx/>
              <a:buNone/>
              <a:defRPr sz="1400"/>
            </a:lvl1pPr>
            <a:lvl2pPr marL="0" indent="456942" defTabSz="913885">
              <a:spcBef>
                <a:spcPts val="300"/>
              </a:spcBef>
              <a:buSzTx/>
              <a:buFontTx/>
              <a:buNone/>
              <a:defRPr sz="1400"/>
            </a:lvl2pPr>
            <a:lvl3pPr marL="0" indent="913885" defTabSz="913885">
              <a:spcBef>
                <a:spcPts val="300"/>
              </a:spcBef>
              <a:buSzTx/>
              <a:buFontTx/>
              <a:buNone/>
              <a:defRPr sz="1400"/>
            </a:lvl3pPr>
            <a:lvl4pPr marL="0" indent="1370829" defTabSz="913885">
              <a:spcBef>
                <a:spcPts val="300"/>
              </a:spcBef>
              <a:buSzTx/>
              <a:buFontTx/>
              <a:buNone/>
              <a:defRPr sz="1400"/>
            </a:lvl4pPr>
            <a:lvl5pPr marL="0" indent="1827771" defTabSz="913885">
              <a:spcBef>
                <a:spcPts val="300"/>
              </a:spcBef>
              <a:buSzTx/>
              <a:buFontTx/>
              <a:buNone/>
              <a:defRPr sz="14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402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8921476" y="333371"/>
            <a:ext cx="263933" cy="269191"/>
          </a:xfrm>
          <a:prstGeom prst="rect">
            <a:avLst/>
          </a:prstGeom>
        </p:spPr>
        <p:txBody>
          <a:bodyPr lIns="45695" tIns="45695" rIns="45695" bIns="45695" anchor="ctr"/>
          <a:lstStyle>
            <a:lvl1pPr algn="r">
              <a:defRPr sz="1200">
                <a:solidFill>
                  <a:srgbClr val="888888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1_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8646408" y="6404224"/>
            <a:ext cx="263932" cy="269191"/>
          </a:xfrm>
          <a:prstGeom prst="rect">
            <a:avLst/>
          </a:prstGeom>
        </p:spPr>
        <p:txBody>
          <a:bodyPr lIns="45695" tIns="45695" rIns="45695" bIns="45695" anchor="ctr"/>
          <a:lstStyle>
            <a:lvl1pPr algn="r">
              <a:defRPr sz="1200">
                <a:solidFill>
                  <a:srgbClr val="888888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41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11" descr="Рисунок 11"/>
          <p:cNvPicPr>
            <a:picLocks noChangeAspect="1"/>
          </p:cNvPicPr>
          <p:nvPr/>
        </p:nvPicPr>
        <p:blipFill>
          <a:blip r:embed="rId40">
            <a:extLst/>
          </a:blip>
          <a:stretch>
            <a:fillRect/>
          </a:stretch>
        </p:blipFill>
        <p:spPr>
          <a:xfrm>
            <a:off x="7173258" y="305190"/>
            <a:ext cx="1396740" cy="573022"/>
          </a:xfrm>
          <a:prstGeom prst="rect">
            <a:avLst/>
          </a:prstGeom>
          <a:ln w="12700">
            <a:miter lim="400000"/>
          </a:ln>
        </p:spPr>
      </p:pic>
      <p:sp>
        <p:nvSpPr>
          <p:cNvPr id="5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>
            <a:normAutofit/>
          </a:bodyPr>
          <a:lstStyle/>
          <a:p>
            <a:r>
              <a:t>Текст заголовка</a:t>
            </a:r>
          </a:p>
        </p:txBody>
      </p:sp>
      <p:sp>
        <p:nvSpPr>
          <p:cNvPr id="6" name="Уровень текста 1…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>
            <a:normAutofit/>
          </a:bodyPr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7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6553200" y="6356350"/>
            <a:ext cx="343903" cy="358140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fld id="{86CB4B4D-7CA3-9044-876B-883B54F8677D}" type="slidenum">
              <a:t>‹#›</a:t>
            </a:fld>
            <a:endParaRPr/>
          </a:p>
        </p:txBody>
      </p:sp>
      <p:pic>
        <p:nvPicPr>
          <p:cNvPr id="9" name="Изображение 8"/>
          <p:cNvPicPr>
            <a:picLocks noChangeAspect="1"/>
          </p:cNvPicPr>
          <p:nvPr userDrawn="1"/>
        </p:nvPicPr>
        <p:blipFill>
          <a:blip r:embed="rId4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471" y="406641"/>
            <a:ext cx="1466851" cy="427331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1" r:id="rId12"/>
    <p:sldLayoutId id="2147483662" r:id="rId13"/>
    <p:sldLayoutId id="2147483663" r:id="rId14"/>
    <p:sldLayoutId id="2147483664" r:id="rId15"/>
    <p:sldLayoutId id="2147483665" r:id="rId16"/>
    <p:sldLayoutId id="2147483666" r:id="rId17"/>
    <p:sldLayoutId id="2147483667" r:id="rId18"/>
    <p:sldLayoutId id="2147483668" r:id="rId19"/>
    <p:sldLayoutId id="2147483669" r:id="rId20"/>
    <p:sldLayoutId id="2147483670" r:id="rId21"/>
    <p:sldLayoutId id="2147483671" r:id="rId22"/>
    <p:sldLayoutId id="2147483672" r:id="rId23"/>
    <p:sldLayoutId id="2147483673" r:id="rId24"/>
    <p:sldLayoutId id="2147483674" r:id="rId25"/>
    <p:sldLayoutId id="2147483675" r:id="rId26"/>
    <p:sldLayoutId id="2147483676" r:id="rId27"/>
    <p:sldLayoutId id="2147483677" r:id="rId28"/>
    <p:sldLayoutId id="2147483678" r:id="rId29"/>
    <p:sldLayoutId id="2147483679" r:id="rId30"/>
    <p:sldLayoutId id="2147483680" r:id="rId31"/>
    <p:sldLayoutId id="2147483681" r:id="rId32"/>
    <p:sldLayoutId id="2147483682" r:id="rId33"/>
    <p:sldLayoutId id="2147483683" r:id="rId34"/>
    <p:sldLayoutId id="2147483684" r:id="rId35"/>
    <p:sldLayoutId id="2147483685" r:id="rId36"/>
    <p:sldLayoutId id="2147483686" r:id="rId37"/>
    <p:sldLayoutId id="2147483687" r:id="rId38"/>
  </p:sldLayoutIdLst>
  <p:transition spd="med"/>
  <p:timing>
    <p:tnLst>
      <p:par>
        <p:cTn id="1" dur="indefinite" restart="never" nodeType="tmRoot"/>
      </p:par>
    </p:tnLst>
  </p:timing>
  <p:txStyles>
    <p:titleStyle>
      <a:lvl1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1pPr>
      <a:lvl2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2pPr>
      <a:lvl3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3pPr>
      <a:lvl4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4pPr>
      <a:lvl5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5pPr>
      <a:lvl6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6pPr>
      <a:lvl7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7pPr>
      <a:lvl8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8pPr>
      <a:lvl9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9pPr>
    </p:titleStyle>
    <p:bodyStyle>
      <a:lvl1pPr marL="342900" marR="0" indent="-3429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1pPr>
      <a:lvl2pPr marL="783771" marR="0" indent="-326571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–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2pPr>
      <a:lvl3pPr marL="1219200" marR="0" indent="-3048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3pPr>
      <a:lvl4pPr marL="17373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–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4pPr>
      <a:lvl5pPr marL="21945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»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5pPr>
      <a:lvl6pPr marL="26517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6pPr>
      <a:lvl7pPr marL="31089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7pPr>
      <a:lvl8pPr marL="3566159" marR="0" indent="-365759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8pPr>
      <a:lvl9pPr marL="4023359" marR="0" indent="-365759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9pPr>
    </p:bodyStyle>
    <p:otherStyle>
      <a:lvl1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45720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91440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137160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182880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228600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274320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320040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365760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5" name="Прямая со стрелкой 35"/>
          <p:cNvSpPr/>
          <p:nvPr/>
        </p:nvSpPr>
        <p:spPr>
          <a:xfrm>
            <a:off x="6186837" y="5733255"/>
            <a:ext cx="1" cy="664168"/>
          </a:xfrm>
          <a:prstGeom prst="line">
            <a:avLst/>
          </a:prstGeom>
          <a:ln w="28575">
            <a:solidFill>
              <a:srgbClr val="FFFFFF"/>
            </a:solidFill>
          </a:ln>
        </p:spPr>
        <p:txBody>
          <a:bodyPr lIns="45719" rIns="45719"/>
          <a:lstStyle/>
          <a:p>
            <a:endParaRPr/>
          </a:p>
        </p:txBody>
      </p:sp>
      <p:sp>
        <p:nvSpPr>
          <p:cNvPr id="516" name="Прямая со стрелкой 36"/>
          <p:cNvSpPr/>
          <p:nvPr/>
        </p:nvSpPr>
        <p:spPr>
          <a:xfrm>
            <a:off x="7626997" y="5733255"/>
            <a:ext cx="1" cy="664168"/>
          </a:xfrm>
          <a:prstGeom prst="line">
            <a:avLst/>
          </a:prstGeom>
          <a:ln w="28575">
            <a:solidFill>
              <a:srgbClr val="FFFFFF"/>
            </a:solidFill>
          </a:ln>
        </p:spPr>
        <p:txBody>
          <a:bodyPr lIns="45719" rIns="45719"/>
          <a:lstStyle/>
          <a:p>
            <a:endParaRPr/>
          </a:p>
        </p:txBody>
      </p:sp>
      <p:sp>
        <p:nvSpPr>
          <p:cNvPr id="517" name="Прямоугольник 53"/>
          <p:cNvSpPr txBox="1"/>
          <p:nvPr/>
        </p:nvSpPr>
        <p:spPr>
          <a:xfrm>
            <a:off x="6061626" y="5762126"/>
            <a:ext cx="1872209" cy="624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>
            <a:spAutoFit/>
          </a:bodyPr>
          <a:lstStyle/>
          <a:p>
            <a:pPr algn="ctr">
              <a:defRPr b="1">
                <a:solidFill>
                  <a:srgbClr val="FFFFFF"/>
                </a:solidFill>
                <a:latin typeface="Arial Narrow"/>
                <a:ea typeface="Arial Narrow"/>
                <a:cs typeface="Arial Narrow"/>
                <a:sym typeface="Arial Narrow"/>
              </a:defRPr>
            </a:pPr>
            <a:r>
              <a:t>До конца  </a:t>
            </a:r>
          </a:p>
          <a:p>
            <a:pPr algn="ctr">
              <a:defRPr b="1">
                <a:solidFill>
                  <a:srgbClr val="FFFFFF"/>
                </a:solidFill>
                <a:latin typeface="Arial Narrow"/>
                <a:ea typeface="Arial Narrow"/>
                <a:cs typeface="Arial Narrow"/>
                <a:sym typeface="Arial Narrow"/>
              </a:defRPr>
            </a:pPr>
            <a:r>
              <a:t>2020 г.</a:t>
            </a:r>
          </a:p>
        </p:txBody>
      </p:sp>
      <p:sp>
        <p:nvSpPr>
          <p:cNvPr id="518" name="TextBox 37"/>
          <p:cNvSpPr txBox="1"/>
          <p:nvPr/>
        </p:nvSpPr>
        <p:spPr>
          <a:xfrm>
            <a:off x="8822812" y="296570"/>
            <a:ext cx="478169" cy="3835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>
            <a:spAutoFit/>
          </a:bodyPr>
          <a:lstStyle>
            <a:lvl1pPr>
              <a:defRPr sz="2000" b="1">
                <a:solidFill>
                  <a:srgbClr val="FFFFFF"/>
                </a:solidFill>
                <a:latin typeface="Arial Narrow"/>
                <a:ea typeface="Arial Narrow"/>
                <a:cs typeface="Arial Narrow"/>
                <a:sym typeface="Arial Narrow"/>
              </a:defRPr>
            </a:lvl1pPr>
          </a:lstStyle>
          <a:p>
            <a:r>
              <a:t>12</a:t>
            </a:r>
          </a:p>
        </p:txBody>
      </p:sp>
      <p:sp>
        <p:nvSpPr>
          <p:cNvPr id="519" name="TextBox 4"/>
          <p:cNvSpPr txBox="1"/>
          <p:nvPr/>
        </p:nvSpPr>
        <p:spPr>
          <a:xfrm>
            <a:off x="2247808" y="450731"/>
            <a:ext cx="6650137" cy="4001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>
            <a:spAutoFit/>
          </a:bodyPr>
          <a:lstStyle/>
          <a:p>
            <a:pPr>
              <a:defRPr sz="2000">
                <a:latin typeface="PFDinTextCondPro-Medium"/>
                <a:ea typeface="PFDinTextCondPro-Medium"/>
                <a:cs typeface="PFDinTextCondPro-Medium"/>
                <a:sym typeface="PFDinTextCondPro-Medium"/>
              </a:defRPr>
            </a:pPr>
            <a:r>
              <a:rPr lang="ru-RU" sz="2000" dirty="0" smtClean="0"/>
              <a:t>       Схема передачи электроэнергии</a:t>
            </a:r>
            <a:endParaRPr sz="2000" dirty="0"/>
          </a:p>
        </p:txBody>
      </p:sp>
      <p:sp>
        <p:nvSpPr>
          <p:cNvPr id="520" name="Прямоугольник 1"/>
          <p:cNvSpPr txBox="1"/>
          <p:nvPr/>
        </p:nvSpPr>
        <p:spPr>
          <a:xfrm>
            <a:off x="565986" y="1403655"/>
            <a:ext cx="92396" cy="33855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>
              <a:spcBef>
                <a:spcPts val="600"/>
              </a:spcBef>
              <a:defRPr sz="1600">
                <a:latin typeface="PFDinTextCondPro-Medium"/>
                <a:ea typeface="PFDinTextCondPro-Medium"/>
                <a:cs typeface="PFDinTextCondPro-Medium"/>
                <a:sym typeface="PFDinTextCondPro-Medium"/>
              </a:defRPr>
            </a:lvl1pPr>
          </a:lstStyle>
          <a:p>
            <a:endParaRPr dirty="0"/>
          </a:p>
        </p:txBody>
      </p:sp>
      <p:sp>
        <p:nvSpPr>
          <p:cNvPr id="521" name="Закругленный прямоугольник"/>
          <p:cNvSpPr/>
          <p:nvPr/>
        </p:nvSpPr>
        <p:spPr>
          <a:xfrm>
            <a:off x="2379799" y="1126521"/>
            <a:ext cx="3681827" cy="552893"/>
          </a:xfrm>
          <a:prstGeom prst="roundRect">
            <a:avLst>
              <a:gd name="adj" fmla="val 18387"/>
            </a:avLst>
          </a:prstGeom>
          <a:solidFill>
            <a:srgbClr val="618FC5"/>
          </a:solidFill>
          <a:ln w="12700">
            <a:miter lim="400000"/>
          </a:ln>
        </p:spPr>
        <p:txBody>
          <a:bodyPr lIns="45719" rIns="45719" anchor="ctr"/>
          <a:lstStyle/>
          <a:p>
            <a:r>
              <a:rPr lang="ru-RU" dirty="0" smtClean="0"/>
              <a:t>                  ПАО «ФСК ЕЭС»</a:t>
            </a:r>
            <a:endParaRPr dirty="0"/>
          </a:p>
        </p:txBody>
      </p:sp>
      <p:sp>
        <p:nvSpPr>
          <p:cNvPr id="527" name="Линия"/>
          <p:cNvSpPr/>
          <p:nvPr/>
        </p:nvSpPr>
        <p:spPr>
          <a:xfrm flipH="1">
            <a:off x="4283117" y="3651684"/>
            <a:ext cx="0" cy="1010093"/>
          </a:xfrm>
          <a:prstGeom prst="line">
            <a:avLst/>
          </a:prstGeom>
          <a:ln w="38100">
            <a:solidFill>
              <a:schemeClr val="accent1"/>
            </a:solidFill>
            <a:tailEnd type="triangle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6" name="Закругленный прямоугольник"/>
          <p:cNvSpPr/>
          <p:nvPr/>
        </p:nvSpPr>
        <p:spPr>
          <a:xfrm>
            <a:off x="2296294" y="2735735"/>
            <a:ext cx="3765332" cy="528460"/>
          </a:xfrm>
          <a:prstGeom prst="roundRect">
            <a:avLst>
              <a:gd name="adj" fmla="val 18387"/>
            </a:avLst>
          </a:prstGeom>
          <a:solidFill>
            <a:srgbClr val="618FC5"/>
          </a:solidFill>
          <a:ln w="12700">
            <a:miter lim="400000"/>
          </a:ln>
        </p:spPr>
        <p:txBody>
          <a:bodyPr lIns="45719" rIns="45719" anchor="ctr"/>
          <a:lstStyle/>
          <a:p>
            <a:r>
              <a:rPr lang="ru-RU" dirty="0" smtClean="0"/>
              <a:t>                АО «</a:t>
            </a:r>
            <a:r>
              <a:rPr lang="ru-RU" dirty="0"/>
              <a:t>Т</a:t>
            </a:r>
            <a:r>
              <a:rPr lang="ru-RU" dirty="0" smtClean="0"/>
              <a:t>ываэнерго»</a:t>
            </a:r>
            <a:endParaRPr dirty="0"/>
          </a:p>
        </p:txBody>
      </p:sp>
      <p:sp>
        <p:nvSpPr>
          <p:cNvPr id="17" name="Линия"/>
          <p:cNvSpPr/>
          <p:nvPr/>
        </p:nvSpPr>
        <p:spPr>
          <a:xfrm flipH="1">
            <a:off x="4193080" y="1725807"/>
            <a:ext cx="0" cy="864805"/>
          </a:xfrm>
          <a:prstGeom prst="line">
            <a:avLst/>
          </a:prstGeom>
          <a:ln w="38100">
            <a:solidFill>
              <a:schemeClr val="accent1"/>
            </a:solidFill>
            <a:tailEnd type="triangle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8" name="Линия"/>
          <p:cNvSpPr/>
          <p:nvPr/>
        </p:nvSpPr>
        <p:spPr>
          <a:xfrm>
            <a:off x="5987507" y="3514450"/>
            <a:ext cx="601346" cy="642281"/>
          </a:xfrm>
          <a:prstGeom prst="line">
            <a:avLst/>
          </a:prstGeom>
          <a:ln w="38100">
            <a:solidFill>
              <a:schemeClr val="accent1"/>
            </a:solidFill>
            <a:tailEnd type="triangle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9" name="Линия"/>
          <p:cNvSpPr/>
          <p:nvPr/>
        </p:nvSpPr>
        <p:spPr>
          <a:xfrm flipH="1">
            <a:off x="1850206" y="3514450"/>
            <a:ext cx="892175" cy="581246"/>
          </a:xfrm>
          <a:prstGeom prst="line">
            <a:avLst/>
          </a:prstGeom>
          <a:ln w="38100">
            <a:solidFill>
              <a:schemeClr val="accent1"/>
            </a:solidFill>
            <a:tailEnd type="triangle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20" name="Закругленный прямоугольник"/>
          <p:cNvSpPr/>
          <p:nvPr/>
        </p:nvSpPr>
        <p:spPr>
          <a:xfrm>
            <a:off x="432586" y="4325232"/>
            <a:ext cx="3206209" cy="505046"/>
          </a:xfrm>
          <a:prstGeom prst="roundRect">
            <a:avLst>
              <a:gd name="adj" fmla="val 18387"/>
            </a:avLst>
          </a:prstGeom>
          <a:solidFill>
            <a:srgbClr val="618FC5"/>
          </a:solidFill>
          <a:ln w="12700">
            <a:miter lim="400000"/>
          </a:ln>
        </p:spPr>
        <p:txBody>
          <a:bodyPr lIns="45719" rIns="45719" anchor="ctr"/>
          <a:lstStyle/>
          <a:p>
            <a:r>
              <a:rPr lang="ru-RU" dirty="0" smtClean="0"/>
              <a:t>        АО «</a:t>
            </a:r>
            <a:r>
              <a:rPr lang="ru-RU" dirty="0" err="1" smtClean="0"/>
              <a:t>Тываэнергосбыт</a:t>
            </a:r>
            <a:r>
              <a:rPr lang="ru-RU" dirty="0" smtClean="0"/>
              <a:t>»</a:t>
            </a:r>
            <a:endParaRPr dirty="0"/>
          </a:p>
        </p:txBody>
      </p:sp>
      <p:sp>
        <p:nvSpPr>
          <p:cNvPr id="21" name="Закругленный прямоугольник"/>
          <p:cNvSpPr/>
          <p:nvPr/>
        </p:nvSpPr>
        <p:spPr>
          <a:xfrm>
            <a:off x="2455199" y="5215620"/>
            <a:ext cx="3890545" cy="546506"/>
          </a:xfrm>
          <a:prstGeom prst="roundRect">
            <a:avLst>
              <a:gd name="adj" fmla="val 18387"/>
            </a:avLst>
          </a:prstGeom>
          <a:solidFill>
            <a:srgbClr val="618FC5"/>
          </a:solidFill>
          <a:ln w="12700">
            <a:miter lim="400000"/>
          </a:ln>
        </p:spPr>
        <p:txBody>
          <a:bodyPr lIns="45719" rIns="45719" anchor="ctr"/>
          <a:lstStyle/>
          <a:p>
            <a:r>
              <a:rPr lang="ru-RU" dirty="0" smtClean="0"/>
              <a:t>                Прямые потребители </a:t>
            </a:r>
            <a:endParaRPr dirty="0"/>
          </a:p>
        </p:txBody>
      </p:sp>
      <p:sp>
        <p:nvSpPr>
          <p:cNvPr id="22" name="Закругленный прямоугольник"/>
          <p:cNvSpPr/>
          <p:nvPr/>
        </p:nvSpPr>
        <p:spPr>
          <a:xfrm>
            <a:off x="5236367" y="4299522"/>
            <a:ext cx="3522725" cy="530756"/>
          </a:xfrm>
          <a:prstGeom prst="roundRect">
            <a:avLst>
              <a:gd name="adj" fmla="val 18387"/>
            </a:avLst>
          </a:prstGeom>
          <a:solidFill>
            <a:srgbClr val="618FC5"/>
          </a:solidFill>
          <a:ln w="12700">
            <a:miter lim="400000"/>
          </a:ln>
        </p:spPr>
        <p:txBody>
          <a:bodyPr lIns="45719" rIns="45719" anchor="ctr"/>
          <a:lstStyle/>
          <a:p>
            <a:r>
              <a:rPr lang="ru-RU" dirty="0" smtClean="0"/>
              <a:t>       АО «</a:t>
            </a:r>
            <a:r>
              <a:rPr lang="ru-RU" dirty="0" err="1" smtClean="0"/>
              <a:t>Металлэнергофинанс</a:t>
            </a:r>
            <a:r>
              <a:rPr lang="ru-RU" dirty="0" smtClean="0"/>
              <a:t>»</a:t>
            </a:r>
            <a:endParaRPr dirty="0"/>
          </a:p>
        </p:txBody>
      </p:sp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76</TotalTime>
  <Words>34</Words>
  <Application>Microsoft Office PowerPoint</Application>
  <PresentationFormat>Экран (4:3)</PresentationFormat>
  <Paragraphs>9</Paragraphs>
  <Slides>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2" baseType="lpstr">
      <vt:lpstr>Тема Office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cp:lastModifiedBy>Васильева Анна Александровна</cp:lastModifiedBy>
  <cp:revision>15</cp:revision>
  <dcterms:modified xsi:type="dcterms:W3CDTF">2021-01-27T02:46:37Z</dcterms:modified>
</cp:coreProperties>
</file>